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diagrams/data1.xml" ContentType="application/vnd.openxmlformats-officedocument.drawingml.diagramData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diagrams/data4.xml" ContentType="application/vnd.openxmlformats-officedocument.drawingml.diagramData+xml"/>
  <Override PartName="/ppt/diagrams/data3.xml" ContentType="application/vnd.openxmlformats-officedocument.drawingml.diagramData+xml"/>
  <Override PartName="/ppt/diagrams/data2.xml" ContentType="application/vnd.openxmlformats-officedocument.drawingml.diagramData+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3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3.xml" ContentType="application/vnd.openxmlformats-officedocument.presentationml.notesSlide+xml"/>
  <Override PartName="/ppt/slideLayouts/slideLayout8.xml" ContentType="application/vnd.openxmlformats-officedocument.presentationml.slideLayout+xml"/>
  <Override PartName="/ppt/diagrams/quickStyle1.xml" ContentType="application/vnd.openxmlformats-officedocument.drawingml.diagramStyl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diagrams/drawing4.xml" ContentType="application/vnd.ms-office.drawingml.diagramDrawing+xml"/>
  <Override PartName="/ppt/diagrams/colors4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4.xml" ContentType="application/vnd.openxmlformats-officedocument.drawingml.diagramLayout+xml"/>
  <Override PartName="/ppt/diagrams/drawing3.xml" ContentType="application/vnd.ms-office.drawingml.diagramDrawing+xml"/>
  <Override PartName="/ppt/diagrams/colors3.xml" ContentType="application/vnd.openxmlformats-officedocument.drawingml.diagramColors+xml"/>
  <Override PartName="/ppt/diagrams/layout1.xml" ContentType="application/vnd.openxmlformats-officedocument.drawingml.diagramLayout+xml"/>
  <Override PartName="/ppt/diagrams/layout3.xml" ContentType="application/vnd.openxmlformats-officedocument.drawingml.diagramLayout+xml"/>
  <Override PartName="/ppt/theme/theme2.xml" ContentType="application/vnd.openxmlformats-officedocument.theme+xml"/>
  <Override PartName="/ppt/diagrams/drawing2.xml" ContentType="application/vnd.ms-office.drawingml.diagramDrawing+xml"/>
  <Override PartName="/ppt/diagrams/colors2.xml" ContentType="application/vnd.openxmlformats-officedocument.drawingml.diagramColors+xml"/>
  <Override PartName="/ppt/diagrams/quickStyle2.xml" ContentType="application/vnd.openxmlformats-officedocument.drawingml.diagramStyle+xml"/>
  <Override PartName="/ppt/diagrams/layout2.xml" ContentType="application/vnd.openxmlformats-officedocument.drawingml.diagramLayout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quickStyle3.xml" ContentType="application/vnd.openxmlformats-officedocument.drawingml.diagramStyl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23"/>
    <p:restoredTop sz="94708"/>
  </p:normalViewPr>
  <p:slideViewPr>
    <p:cSldViewPr snapToGrid="0" snapToObjects="1">
      <p:cViewPr varScale="1">
        <p:scale>
          <a:sx n="158" d="100"/>
          <a:sy n="158" d="100"/>
        </p:scale>
        <p:origin x="512" y="-7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332C91-08C6-4684-A4C3-4D4E49B656BE}" type="doc">
      <dgm:prSet loTypeId="urn:microsoft.com/office/officeart/2005/8/layout/process5" loCatId="process" qsTypeId="urn:microsoft.com/office/officeart/2005/8/quickstyle/simple2" qsCatId="simple" csTypeId="urn:microsoft.com/office/officeart/2005/8/colors/accent3_2" csCatId="accent3"/>
      <dgm:spPr/>
      <dgm:t>
        <a:bodyPr/>
        <a:lstStyle/>
        <a:p>
          <a:endParaRPr lang="en-US"/>
        </a:p>
      </dgm:t>
    </dgm:pt>
    <dgm:pt modelId="{153888FA-1DA0-457B-BBC4-44810E1888E4}">
      <dgm:prSet/>
      <dgm:spPr/>
      <dgm:t>
        <a:bodyPr/>
        <a:lstStyle/>
        <a:p>
          <a:r>
            <a:rPr lang="en-US" b="0" i="0"/>
            <a:t>Jede Zeile besitzt gleich viele Zellen.</a:t>
          </a:r>
          <a:endParaRPr lang="en-US"/>
        </a:p>
      </dgm:t>
    </dgm:pt>
    <dgm:pt modelId="{79345A5B-3A4B-4EA0-B043-3A35A421705C}" type="parTrans" cxnId="{1651D5F9-27F9-4C23-BF9B-3FB637626D20}">
      <dgm:prSet/>
      <dgm:spPr/>
      <dgm:t>
        <a:bodyPr/>
        <a:lstStyle/>
        <a:p>
          <a:endParaRPr lang="en-US"/>
        </a:p>
      </dgm:t>
    </dgm:pt>
    <dgm:pt modelId="{3FF36556-1E60-4B1C-AFAD-971A09928263}" type="sibTrans" cxnId="{1651D5F9-27F9-4C23-BF9B-3FB637626D20}">
      <dgm:prSet/>
      <dgm:spPr/>
      <dgm:t>
        <a:bodyPr/>
        <a:lstStyle/>
        <a:p>
          <a:endParaRPr lang="en-US"/>
        </a:p>
      </dgm:t>
    </dgm:pt>
    <dgm:pt modelId="{FC3394D7-8DD5-466A-A257-CCB64E9AD3DE}">
      <dgm:prSet/>
      <dgm:spPr/>
      <dgm:t>
        <a:bodyPr/>
        <a:lstStyle/>
        <a:p>
          <a:r>
            <a:rPr lang="en-US" b="0" i="0"/>
            <a:t>Die erste Zeile verwendet th.</a:t>
          </a:r>
          <a:endParaRPr lang="en-US"/>
        </a:p>
      </dgm:t>
    </dgm:pt>
    <dgm:pt modelId="{CC9ECB0D-0FEB-48AB-A5FE-17DAC9A09B3F}" type="parTrans" cxnId="{AFBFC004-1253-45ED-B97B-AE5C7E30E81D}">
      <dgm:prSet/>
      <dgm:spPr/>
      <dgm:t>
        <a:bodyPr/>
        <a:lstStyle/>
        <a:p>
          <a:endParaRPr lang="en-US"/>
        </a:p>
      </dgm:t>
    </dgm:pt>
    <dgm:pt modelId="{856A40F7-2CC7-4DC1-B6FC-9A902244160E}" type="sibTrans" cxnId="{AFBFC004-1253-45ED-B97B-AE5C7E30E81D}">
      <dgm:prSet/>
      <dgm:spPr/>
      <dgm:t>
        <a:bodyPr/>
        <a:lstStyle/>
        <a:p>
          <a:endParaRPr lang="en-US"/>
        </a:p>
      </dgm:t>
    </dgm:pt>
    <dgm:pt modelId="{332773B8-A23A-4878-952E-A8F953F6A4FD}">
      <dgm:prSet/>
      <dgm:spPr/>
      <dgm:t>
        <a:bodyPr/>
        <a:lstStyle/>
        <a:p>
          <a:r>
            <a:rPr lang="en-US" b="0" i="0"/>
            <a:t>Die Datenzeilen verwenden td.</a:t>
          </a:r>
          <a:endParaRPr lang="en-US"/>
        </a:p>
      </dgm:t>
    </dgm:pt>
    <dgm:pt modelId="{9136366F-68F3-4559-8D81-8C0B75FDF688}" type="parTrans" cxnId="{15FA760E-B9ED-44AA-8168-DBC4219E3A0B}">
      <dgm:prSet/>
      <dgm:spPr/>
      <dgm:t>
        <a:bodyPr/>
        <a:lstStyle/>
        <a:p>
          <a:endParaRPr lang="en-US"/>
        </a:p>
      </dgm:t>
    </dgm:pt>
    <dgm:pt modelId="{16338F8F-3517-4B42-B3E2-FF116E7D6AE3}" type="sibTrans" cxnId="{15FA760E-B9ED-44AA-8168-DBC4219E3A0B}">
      <dgm:prSet/>
      <dgm:spPr/>
      <dgm:t>
        <a:bodyPr/>
        <a:lstStyle/>
        <a:p>
          <a:endParaRPr lang="en-US"/>
        </a:p>
      </dgm:t>
    </dgm:pt>
    <dgm:pt modelId="{DCC4A8FB-3962-4542-9ED8-8469FCBFDCA9}" type="pres">
      <dgm:prSet presAssocID="{BF332C91-08C6-4684-A4C3-4D4E49B656BE}" presName="diagram" presStyleCnt="0">
        <dgm:presLayoutVars>
          <dgm:dir/>
          <dgm:resizeHandles val="exact"/>
        </dgm:presLayoutVars>
      </dgm:prSet>
      <dgm:spPr/>
    </dgm:pt>
    <dgm:pt modelId="{F614D558-2FDA-A24C-AAA2-BDB891E70EF3}" type="pres">
      <dgm:prSet presAssocID="{153888FA-1DA0-457B-BBC4-44810E1888E4}" presName="node" presStyleLbl="node1" presStyleIdx="0" presStyleCnt="3">
        <dgm:presLayoutVars>
          <dgm:bulletEnabled val="1"/>
        </dgm:presLayoutVars>
      </dgm:prSet>
      <dgm:spPr/>
    </dgm:pt>
    <dgm:pt modelId="{29D303C9-788E-A940-ACCC-F2457E93A7BC}" type="pres">
      <dgm:prSet presAssocID="{3FF36556-1E60-4B1C-AFAD-971A09928263}" presName="sibTrans" presStyleLbl="sibTrans2D1" presStyleIdx="0" presStyleCnt="2"/>
      <dgm:spPr/>
    </dgm:pt>
    <dgm:pt modelId="{2D4C77E7-98B1-564C-81DA-9C2FB8A613A6}" type="pres">
      <dgm:prSet presAssocID="{3FF36556-1E60-4B1C-AFAD-971A09928263}" presName="connectorText" presStyleLbl="sibTrans2D1" presStyleIdx="0" presStyleCnt="2"/>
      <dgm:spPr/>
    </dgm:pt>
    <dgm:pt modelId="{330B372D-583D-764B-935F-06D779643554}" type="pres">
      <dgm:prSet presAssocID="{FC3394D7-8DD5-466A-A257-CCB64E9AD3DE}" presName="node" presStyleLbl="node1" presStyleIdx="1" presStyleCnt="3">
        <dgm:presLayoutVars>
          <dgm:bulletEnabled val="1"/>
        </dgm:presLayoutVars>
      </dgm:prSet>
      <dgm:spPr/>
    </dgm:pt>
    <dgm:pt modelId="{E9A0068D-81CE-E249-8399-5ED800B55AE8}" type="pres">
      <dgm:prSet presAssocID="{856A40F7-2CC7-4DC1-B6FC-9A902244160E}" presName="sibTrans" presStyleLbl="sibTrans2D1" presStyleIdx="1" presStyleCnt="2"/>
      <dgm:spPr/>
    </dgm:pt>
    <dgm:pt modelId="{7F0378D7-38A7-D641-A367-F19E324EC904}" type="pres">
      <dgm:prSet presAssocID="{856A40F7-2CC7-4DC1-B6FC-9A902244160E}" presName="connectorText" presStyleLbl="sibTrans2D1" presStyleIdx="1" presStyleCnt="2"/>
      <dgm:spPr/>
    </dgm:pt>
    <dgm:pt modelId="{8BEC1227-B391-714B-9CCC-E682BF0F744E}" type="pres">
      <dgm:prSet presAssocID="{332773B8-A23A-4878-952E-A8F953F6A4FD}" presName="node" presStyleLbl="node1" presStyleIdx="2" presStyleCnt="3">
        <dgm:presLayoutVars>
          <dgm:bulletEnabled val="1"/>
        </dgm:presLayoutVars>
      </dgm:prSet>
      <dgm:spPr/>
    </dgm:pt>
  </dgm:ptLst>
  <dgm:cxnLst>
    <dgm:cxn modelId="{AFBFC004-1253-45ED-B97B-AE5C7E30E81D}" srcId="{BF332C91-08C6-4684-A4C3-4D4E49B656BE}" destId="{FC3394D7-8DD5-466A-A257-CCB64E9AD3DE}" srcOrd="1" destOrd="0" parTransId="{CC9ECB0D-0FEB-48AB-A5FE-17DAC9A09B3F}" sibTransId="{856A40F7-2CC7-4DC1-B6FC-9A902244160E}"/>
    <dgm:cxn modelId="{15FA760E-B9ED-44AA-8168-DBC4219E3A0B}" srcId="{BF332C91-08C6-4684-A4C3-4D4E49B656BE}" destId="{332773B8-A23A-4878-952E-A8F953F6A4FD}" srcOrd="2" destOrd="0" parTransId="{9136366F-68F3-4559-8D81-8C0B75FDF688}" sibTransId="{16338F8F-3517-4B42-B3E2-FF116E7D6AE3}"/>
    <dgm:cxn modelId="{BCB05320-C34A-F34C-91CC-744AD71B4AC1}" type="presOf" srcId="{856A40F7-2CC7-4DC1-B6FC-9A902244160E}" destId="{7F0378D7-38A7-D641-A367-F19E324EC904}" srcOrd="1" destOrd="0" presId="urn:microsoft.com/office/officeart/2005/8/layout/process5"/>
    <dgm:cxn modelId="{02A4A724-4D90-0D41-86A8-384D473D8EDA}" type="presOf" srcId="{332773B8-A23A-4878-952E-A8F953F6A4FD}" destId="{8BEC1227-B391-714B-9CCC-E682BF0F744E}" srcOrd="0" destOrd="0" presId="urn:microsoft.com/office/officeart/2005/8/layout/process5"/>
    <dgm:cxn modelId="{631A3E32-ED0E-874A-925E-4E1DB5569B17}" type="presOf" srcId="{856A40F7-2CC7-4DC1-B6FC-9A902244160E}" destId="{E9A0068D-81CE-E249-8399-5ED800B55AE8}" srcOrd="0" destOrd="0" presId="urn:microsoft.com/office/officeart/2005/8/layout/process5"/>
    <dgm:cxn modelId="{AA8C0C4E-66C4-4A40-A1AD-2B2313F73277}" type="presOf" srcId="{FC3394D7-8DD5-466A-A257-CCB64E9AD3DE}" destId="{330B372D-583D-764B-935F-06D779643554}" srcOrd="0" destOrd="0" presId="urn:microsoft.com/office/officeart/2005/8/layout/process5"/>
    <dgm:cxn modelId="{824051AE-52DF-3940-B1B6-5AD025BE5011}" type="presOf" srcId="{153888FA-1DA0-457B-BBC4-44810E1888E4}" destId="{F614D558-2FDA-A24C-AAA2-BDB891E70EF3}" srcOrd="0" destOrd="0" presId="urn:microsoft.com/office/officeart/2005/8/layout/process5"/>
    <dgm:cxn modelId="{92F0E3B1-B82D-5F42-AFE9-F9B0263B3793}" type="presOf" srcId="{3FF36556-1E60-4B1C-AFAD-971A09928263}" destId="{29D303C9-788E-A940-ACCC-F2457E93A7BC}" srcOrd="0" destOrd="0" presId="urn:microsoft.com/office/officeart/2005/8/layout/process5"/>
    <dgm:cxn modelId="{FBAE56B8-D908-0C4F-ADD2-E6BA2F318888}" type="presOf" srcId="{3FF36556-1E60-4B1C-AFAD-971A09928263}" destId="{2D4C77E7-98B1-564C-81DA-9C2FB8A613A6}" srcOrd="1" destOrd="0" presId="urn:microsoft.com/office/officeart/2005/8/layout/process5"/>
    <dgm:cxn modelId="{7C6DB7BD-1E5B-6541-A76E-9DC32C386E8D}" type="presOf" srcId="{BF332C91-08C6-4684-A4C3-4D4E49B656BE}" destId="{DCC4A8FB-3962-4542-9ED8-8469FCBFDCA9}" srcOrd="0" destOrd="0" presId="urn:microsoft.com/office/officeart/2005/8/layout/process5"/>
    <dgm:cxn modelId="{1651D5F9-27F9-4C23-BF9B-3FB637626D20}" srcId="{BF332C91-08C6-4684-A4C3-4D4E49B656BE}" destId="{153888FA-1DA0-457B-BBC4-44810E1888E4}" srcOrd="0" destOrd="0" parTransId="{79345A5B-3A4B-4EA0-B043-3A35A421705C}" sibTransId="{3FF36556-1E60-4B1C-AFAD-971A09928263}"/>
    <dgm:cxn modelId="{3736518F-97AA-834F-940C-0C07BAA06E9A}" type="presParOf" srcId="{DCC4A8FB-3962-4542-9ED8-8469FCBFDCA9}" destId="{F614D558-2FDA-A24C-AAA2-BDB891E70EF3}" srcOrd="0" destOrd="0" presId="urn:microsoft.com/office/officeart/2005/8/layout/process5"/>
    <dgm:cxn modelId="{829BD09D-7B26-7947-9C41-95E06C38006A}" type="presParOf" srcId="{DCC4A8FB-3962-4542-9ED8-8469FCBFDCA9}" destId="{29D303C9-788E-A940-ACCC-F2457E93A7BC}" srcOrd="1" destOrd="0" presId="urn:microsoft.com/office/officeart/2005/8/layout/process5"/>
    <dgm:cxn modelId="{09FFFD80-4D3E-FC49-906C-114A82EF59DC}" type="presParOf" srcId="{29D303C9-788E-A940-ACCC-F2457E93A7BC}" destId="{2D4C77E7-98B1-564C-81DA-9C2FB8A613A6}" srcOrd="0" destOrd="0" presId="urn:microsoft.com/office/officeart/2005/8/layout/process5"/>
    <dgm:cxn modelId="{C733968C-5AAC-4B4B-9459-5779C323FA14}" type="presParOf" srcId="{DCC4A8FB-3962-4542-9ED8-8469FCBFDCA9}" destId="{330B372D-583D-764B-935F-06D779643554}" srcOrd="2" destOrd="0" presId="urn:microsoft.com/office/officeart/2005/8/layout/process5"/>
    <dgm:cxn modelId="{C3A65010-A16D-3B40-B0D5-F4A2D6E5EE26}" type="presParOf" srcId="{DCC4A8FB-3962-4542-9ED8-8469FCBFDCA9}" destId="{E9A0068D-81CE-E249-8399-5ED800B55AE8}" srcOrd="3" destOrd="0" presId="urn:microsoft.com/office/officeart/2005/8/layout/process5"/>
    <dgm:cxn modelId="{F0D4987A-638D-E44D-89F5-0DFDD47CCC5A}" type="presParOf" srcId="{E9A0068D-81CE-E249-8399-5ED800B55AE8}" destId="{7F0378D7-38A7-D641-A367-F19E324EC904}" srcOrd="0" destOrd="0" presId="urn:microsoft.com/office/officeart/2005/8/layout/process5"/>
    <dgm:cxn modelId="{BE7E8D32-6836-BD4F-83FD-035A89C140FE}" type="presParOf" srcId="{DCC4A8FB-3962-4542-9ED8-8469FCBFDCA9}" destId="{8BEC1227-B391-714B-9CCC-E682BF0F744E}" srcOrd="4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6936B3C-00B9-445B-9D8E-8BF8859B43A8}" type="doc">
      <dgm:prSet loTypeId="urn:microsoft.com/office/officeart/2008/layout/LinedList" loCatId="list" qsTypeId="urn:microsoft.com/office/officeart/2005/8/quickstyle/simple1" qsCatId="simple" csTypeId="urn:microsoft.com/office/officeart/2005/8/colors/accent6_1" csCatId="accent6"/>
      <dgm:spPr/>
      <dgm:t>
        <a:bodyPr/>
        <a:lstStyle/>
        <a:p>
          <a:endParaRPr lang="en-US"/>
        </a:p>
      </dgm:t>
    </dgm:pt>
    <dgm:pt modelId="{95163F5C-E492-4033-94A9-608690686D21}">
      <dgm:prSet/>
      <dgm:spPr/>
      <dgm:t>
        <a:bodyPr/>
        <a:lstStyle/>
        <a:p>
          <a:r>
            <a:rPr lang="en-US" b="0" i="0"/>
            <a:t>Erweitere Pinkafeld entdecken.</a:t>
          </a:r>
          <a:endParaRPr lang="en-US"/>
        </a:p>
      </dgm:t>
    </dgm:pt>
    <dgm:pt modelId="{2A2C6AA8-CD24-49DF-867D-96FE2DA37C6B}" type="parTrans" cxnId="{CF786D57-E5A4-42A6-9157-A07D6AE063C2}">
      <dgm:prSet/>
      <dgm:spPr/>
      <dgm:t>
        <a:bodyPr/>
        <a:lstStyle/>
        <a:p>
          <a:endParaRPr lang="en-US"/>
        </a:p>
      </dgm:t>
    </dgm:pt>
    <dgm:pt modelId="{F4B609C4-9388-4C2F-9915-BDC49F203109}" type="sibTrans" cxnId="{CF786D57-E5A4-42A6-9157-A07D6AE063C2}">
      <dgm:prSet/>
      <dgm:spPr/>
      <dgm:t>
        <a:bodyPr/>
        <a:lstStyle/>
        <a:p>
          <a:endParaRPr lang="en-US"/>
        </a:p>
      </dgm:t>
    </dgm:pt>
    <dgm:pt modelId="{FBF3BE3F-6656-429E-9163-3D1FBB9500BD}">
      <dgm:prSet/>
      <dgm:spPr/>
      <dgm:t>
        <a:bodyPr/>
        <a:lstStyle/>
        <a:p>
          <a:r>
            <a:rPr lang="en-US" b="0" i="0"/>
            <a:t>Erstelle eine ungeordnete Liste mit drei Tipps.</a:t>
          </a:r>
          <a:endParaRPr lang="en-US"/>
        </a:p>
      </dgm:t>
    </dgm:pt>
    <dgm:pt modelId="{7C0F7133-6930-41ED-B059-6248C0ECE0E6}" type="parTrans" cxnId="{8A5669B2-E746-427B-902B-7D2A65CE31A5}">
      <dgm:prSet/>
      <dgm:spPr/>
      <dgm:t>
        <a:bodyPr/>
        <a:lstStyle/>
        <a:p>
          <a:endParaRPr lang="en-US"/>
        </a:p>
      </dgm:t>
    </dgm:pt>
    <dgm:pt modelId="{83CE4438-1869-4EB5-947C-753CF06D0A0C}" type="sibTrans" cxnId="{8A5669B2-E746-427B-902B-7D2A65CE31A5}">
      <dgm:prSet/>
      <dgm:spPr/>
      <dgm:t>
        <a:bodyPr/>
        <a:lstStyle/>
        <a:p>
          <a:endParaRPr lang="en-US"/>
        </a:p>
      </dgm:t>
    </dgm:pt>
    <dgm:pt modelId="{A116E517-9188-41F1-A313-955D75E957A3}">
      <dgm:prSet/>
      <dgm:spPr/>
      <dgm:t>
        <a:bodyPr/>
        <a:lstStyle/>
        <a:p>
          <a:r>
            <a:rPr lang="en-US" b="0" i="0"/>
            <a:t>Erstelle eine geordnete Liste mit drei Schritten.</a:t>
          </a:r>
          <a:endParaRPr lang="en-US"/>
        </a:p>
      </dgm:t>
    </dgm:pt>
    <dgm:pt modelId="{4EB63F6F-34E3-42DF-B803-0FBFA65CFEA2}" type="parTrans" cxnId="{990E7B9E-5AFF-4151-B610-CFF49261D1F7}">
      <dgm:prSet/>
      <dgm:spPr/>
      <dgm:t>
        <a:bodyPr/>
        <a:lstStyle/>
        <a:p>
          <a:endParaRPr lang="en-US"/>
        </a:p>
      </dgm:t>
    </dgm:pt>
    <dgm:pt modelId="{DF1EC6B6-B4CA-40F2-9164-90158E411D1F}" type="sibTrans" cxnId="{990E7B9E-5AFF-4151-B610-CFF49261D1F7}">
      <dgm:prSet/>
      <dgm:spPr/>
      <dgm:t>
        <a:bodyPr/>
        <a:lstStyle/>
        <a:p>
          <a:endParaRPr lang="en-US"/>
        </a:p>
      </dgm:t>
    </dgm:pt>
    <dgm:pt modelId="{C01F98D9-664E-4C35-A9D0-5DB1D180F908}">
      <dgm:prSet/>
      <dgm:spPr/>
      <dgm:t>
        <a:bodyPr/>
        <a:lstStyle/>
        <a:p>
          <a:r>
            <a:rPr lang="en-US" b="0" i="0"/>
            <a:t>Füge eine Tabelle mit caption, zwei Spalten und drei Datenzeilen ein.</a:t>
          </a:r>
          <a:endParaRPr lang="en-US"/>
        </a:p>
      </dgm:t>
    </dgm:pt>
    <dgm:pt modelId="{06E57A33-3D09-479D-A41D-C5071DBBDB2A}" type="parTrans" cxnId="{B5ADF27D-FCAC-4178-AF7C-4DD32E1DD3DE}">
      <dgm:prSet/>
      <dgm:spPr/>
      <dgm:t>
        <a:bodyPr/>
        <a:lstStyle/>
        <a:p>
          <a:endParaRPr lang="en-US"/>
        </a:p>
      </dgm:t>
    </dgm:pt>
    <dgm:pt modelId="{19A6A3B1-EC81-4BCA-8E98-F7034C03034B}" type="sibTrans" cxnId="{B5ADF27D-FCAC-4178-AF7C-4DD32E1DD3DE}">
      <dgm:prSet/>
      <dgm:spPr/>
      <dgm:t>
        <a:bodyPr/>
        <a:lstStyle/>
        <a:p>
          <a:endParaRPr lang="en-US"/>
        </a:p>
      </dgm:t>
    </dgm:pt>
    <dgm:pt modelId="{537BC80F-6799-8440-B7E9-82B74EF5BAB8}" type="pres">
      <dgm:prSet presAssocID="{16936B3C-00B9-445B-9D8E-8BF8859B43A8}" presName="vert0" presStyleCnt="0">
        <dgm:presLayoutVars>
          <dgm:dir/>
          <dgm:animOne val="branch"/>
          <dgm:animLvl val="lvl"/>
        </dgm:presLayoutVars>
      </dgm:prSet>
      <dgm:spPr/>
    </dgm:pt>
    <dgm:pt modelId="{C89344CE-2B06-4546-9913-B52E46E1F98E}" type="pres">
      <dgm:prSet presAssocID="{95163F5C-E492-4033-94A9-608690686D21}" presName="thickLine" presStyleLbl="alignNode1" presStyleIdx="0" presStyleCnt="4"/>
      <dgm:spPr/>
    </dgm:pt>
    <dgm:pt modelId="{30181963-47F4-8848-A63C-F98569ACD3EC}" type="pres">
      <dgm:prSet presAssocID="{95163F5C-E492-4033-94A9-608690686D21}" presName="horz1" presStyleCnt="0"/>
      <dgm:spPr/>
    </dgm:pt>
    <dgm:pt modelId="{7D63DCB3-1EB3-3F45-A7AE-63F58FBEA1DB}" type="pres">
      <dgm:prSet presAssocID="{95163F5C-E492-4033-94A9-608690686D21}" presName="tx1" presStyleLbl="revTx" presStyleIdx="0" presStyleCnt="4"/>
      <dgm:spPr/>
    </dgm:pt>
    <dgm:pt modelId="{399C2AAA-BE4E-D848-8D8C-AC8E9932B1FA}" type="pres">
      <dgm:prSet presAssocID="{95163F5C-E492-4033-94A9-608690686D21}" presName="vert1" presStyleCnt="0"/>
      <dgm:spPr/>
    </dgm:pt>
    <dgm:pt modelId="{9BA2EBBD-AC73-E34E-A757-2281641EED03}" type="pres">
      <dgm:prSet presAssocID="{FBF3BE3F-6656-429E-9163-3D1FBB9500BD}" presName="thickLine" presStyleLbl="alignNode1" presStyleIdx="1" presStyleCnt="4"/>
      <dgm:spPr/>
    </dgm:pt>
    <dgm:pt modelId="{76A54FE8-5265-554D-AAA7-BA21155A0CBC}" type="pres">
      <dgm:prSet presAssocID="{FBF3BE3F-6656-429E-9163-3D1FBB9500BD}" presName="horz1" presStyleCnt="0"/>
      <dgm:spPr/>
    </dgm:pt>
    <dgm:pt modelId="{7527770C-9472-B34D-8B4E-FADE4B1291F8}" type="pres">
      <dgm:prSet presAssocID="{FBF3BE3F-6656-429E-9163-3D1FBB9500BD}" presName="tx1" presStyleLbl="revTx" presStyleIdx="1" presStyleCnt="4"/>
      <dgm:spPr/>
    </dgm:pt>
    <dgm:pt modelId="{0875A438-5536-AD43-8D76-D3C03C9F1E44}" type="pres">
      <dgm:prSet presAssocID="{FBF3BE3F-6656-429E-9163-3D1FBB9500BD}" presName="vert1" presStyleCnt="0"/>
      <dgm:spPr/>
    </dgm:pt>
    <dgm:pt modelId="{7CEE07FC-75EB-0649-BD1D-87D99FCCBB51}" type="pres">
      <dgm:prSet presAssocID="{A116E517-9188-41F1-A313-955D75E957A3}" presName="thickLine" presStyleLbl="alignNode1" presStyleIdx="2" presStyleCnt="4"/>
      <dgm:spPr/>
    </dgm:pt>
    <dgm:pt modelId="{6237C0FB-B8A7-A742-AA2F-D4568FBEF652}" type="pres">
      <dgm:prSet presAssocID="{A116E517-9188-41F1-A313-955D75E957A3}" presName="horz1" presStyleCnt="0"/>
      <dgm:spPr/>
    </dgm:pt>
    <dgm:pt modelId="{7ED1150A-8219-A146-9C15-AD7F9A725293}" type="pres">
      <dgm:prSet presAssocID="{A116E517-9188-41F1-A313-955D75E957A3}" presName="tx1" presStyleLbl="revTx" presStyleIdx="2" presStyleCnt="4"/>
      <dgm:spPr/>
    </dgm:pt>
    <dgm:pt modelId="{EA1B3D8F-63F6-2244-9ABF-4E7E5F2EBEBD}" type="pres">
      <dgm:prSet presAssocID="{A116E517-9188-41F1-A313-955D75E957A3}" presName="vert1" presStyleCnt="0"/>
      <dgm:spPr/>
    </dgm:pt>
    <dgm:pt modelId="{63B5408D-F572-0248-9623-5E17338239B5}" type="pres">
      <dgm:prSet presAssocID="{C01F98D9-664E-4C35-A9D0-5DB1D180F908}" presName="thickLine" presStyleLbl="alignNode1" presStyleIdx="3" presStyleCnt="4"/>
      <dgm:spPr/>
    </dgm:pt>
    <dgm:pt modelId="{567014EA-F220-A944-9479-710D3F86959B}" type="pres">
      <dgm:prSet presAssocID="{C01F98D9-664E-4C35-A9D0-5DB1D180F908}" presName="horz1" presStyleCnt="0"/>
      <dgm:spPr/>
    </dgm:pt>
    <dgm:pt modelId="{E393B3FE-087B-5940-87E3-4C751AA9E554}" type="pres">
      <dgm:prSet presAssocID="{C01F98D9-664E-4C35-A9D0-5DB1D180F908}" presName="tx1" presStyleLbl="revTx" presStyleIdx="3" presStyleCnt="4"/>
      <dgm:spPr/>
    </dgm:pt>
    <dgm:pt modelId="{D80A0B05-E854-D045-9082-5CF8FB855C9D}" type="pres">
      <dgm:prSet presAssocID="{C01F98D9-664E-4C35-A9D0-5DB1D180F908}" presName="vert1" presStyleCnt="0"/>
      <dgm:spPr/>
    </dgm:pt>
  </dgm:ptLst>
  <dgm:cxnLst>
    <dgm:cxn modelId="{4158DE29-9C47-6E49-B480-B2FD102DF898}" type="presOf" srcId="{A116E517-9188-41F1-A313-955D75E957A3}" destId="{7ED1150A-8219-A146-9C15-AD7F9A725293}" srcOrd="0" destOrd="0" presId="urn:microsoft.com/office/officeart/2008/layout/LinedList"/>
    <dgm:cxn modelId="{78071D41-794B-AB41-96DD-D0AE8BB73964}" type="presOf" srcId="{C01F98D9-664E-4C35-A9D0-5DB1D180F908}" destId="{E393B3FE-087B-5940-87E3-4C751AA9E554}" srcOrd="0" destOrd="0" presId="urn:microsoft.com/office/officeart/2008/layout/LinedList"/>
    <dgm:cxn modelId="{CF786D57-E5A4-42A6-9157-A07D6AE063C2}" srcId="{16936B3C-00B9-445B-9D8E-8BF8859B43A8}" destId="{95163F5C-E492-4033-94A9-608690686D21}" srcOrd="0" destOrd="0" parTransId="{2A2C6AA8-CD24-49DF-867D-96FE2DA37C6B}" sibTransId="{F4B609C4-9388-4C2F-9915-BDC49F203109}"/>
    <dgm:cxn modelId="{B5ADF27D-FCAC-4178-AF7C-4DD32E1DD3DE}" srcId="{16936B3C-00B9-445B-9D8E-8BF8859B43A8}" destId="{C01F98D9-664E-4C35-A9D0-5DB1D180F908}" srcOrd="3" destOrd="0" parTransId="{06E57A33-3D09-479D-A41D-C5071DBBDB2A}" sibTransId="{19A6A3B1-EC81-4BCA-8E98-F7034C03034B}"/>
    <dgm:cxn modelId="{990E7B9E-5AFF-4151-B610-CFF49261D1F7}" srcId="{16936B3C-00B9-445B-9D8E-8BF8859B43A8}" destId="{A116E517-9188-41F1-A313-955D75E957A3}" srcOrd="2" destOrd="0" parTransId="{4EB63F6F-34E3-42DF-B803-0FBFA65CFEA2}" sibTransId="{DF1EC6B6-B4CA-40F2-9164-90158E411D1F}"/>
    <dgm:cxn modelId="{BAC4E9AF-450F-A541-BFBA-E406885DF1B8}" type="presOf" srcId="{16936B3C-00B9-445B-9D8E-8BF8859B43A8}" destId="{537BC80F-6799-8440-B7E9-82B74EF5BAB8}" srcOrd="0" destOrd="0" presId="urn:microsoft.com/office/officeart/2008/layout/LinedList"/>
    <dgm:cxn modelId="{8A5669B2-E746-427B-902B-7D2A65CE31A5}" srcId="{16936B3C-00B9-445B-9D8E-8BF8859B43A8}" destId="{FBF3BE3F-6656-429E-9163-3D1FBB9500BD}" srcOrd="1" destOrd="0" parTransId="{7C0F7133-6930-41ED-B059-6248C0ECE0E6}" sibTransId="{83CE4438-1869-4EB5-947C-753CF06D0A0C}"/>
    <dgm:cxn modelId="{8BFB0BD8-D16B-AD42-98D1-D46301D4AE0F}" type="presOf" srcId="{95163F5C-E492-4033-94A9-608690686D21}" destId="{7D63DCB3-1EB3-3F45-A7AE-63F58FBEA1DB}" srcOrd="0" destOrd="0" presId="urn:microsoft.com/office/officeart/2008/layout/LinedList"/>
    <dgm:cxn modelId="{CE6923F4-C573-E741-ADEB-5AD4511CD6A7}" type="presOf" srcId="{FBF3BE3F-6656-429E-9163-3D1FBB9500BD}" destId="{7527770C-9472-B34D-8B4E-FADE4B1291F8}" srcOrd="0" destOrd="0" presId="urn:microsoft.com/office/officeart/2008/layout/LinedList"/>
    <dgm:cxn modelId="{7C21BE84-1DB1-7D49-84B5-DD40BFDE8206}" type="presParOf" srcId="{537BC80F-6799-8440-B7E9-82B74EF5BAB8}" destId="{C89344CE-2B06-4546-9913-B52E46E1F98E}" srcOrd="0" destOrd="0" presId="urn:microsoft.com/office/officeart/2008/layout/LinedList"/>
    <dgm:cxn modelId="{1968A31C-2040-3345-A154-0564CE0ED4BF}" type="presParOf" srcId="{537BC80F-6799-8440-B7E9-82B74EF5BAB8}" destId="{30181963-47F4-8848-A63C-F98569ACD3EC}" srcOrd="1" destOrd="0" presId="urn:microsoft.com/office/officeart/2008/layout/LinedList"/>
    <dgm:cxn modelId="{833319C3-6766-3245-9FDC-FAFC9188123E}" type="presParOf" srcId="{30181963-47F4-8848-A63C-F98569ACD3EC}" destId="{7D63DCB3-1EB3-3F45-A7AE-63F58FBEA1DB}" srcOrd="0" destOrd="0" presId="urn:microsoft.com/office/officeart/2008/layout/LinedList"/>
    <dgm:cxn modelId="{5D1B0819-0C91-EA49-84B9-7347F831EEC2}" type="presParOf" srcId="{30181963-47F4-8848-A63C-F98569ACD3EC}" destId="{399C2AAA-BE4E-D848-8D8C-AC8E9932B1FA}" srcOrd="1" destOrd="0" presId="urn:microsoft.com/office/officeart/2008/layout/LinedList"/>
    <dgm:cxn modelId="{0ABC7603-29EF-5740-80B3-571B755E019F}" type="presParOf" srcId="{537BC80F-6799-8440-B7E9-82B74EF5BAB8}" destId="{9BA2EBBD-AC73-E34E-A757-2281641EED03}" srcOrd="2" destOrd="0" presId="urn:microsoft.com/office/officeart/2008/layout/LinedList"/>
    <dgm:cxn modelId="{6D1B79FD-3B8C-9F4C-AE04-4ED04999DB19}" type="presParOf" srcId="{537BC80F-6799-8440-B7E9-82B74EF5BAB8}" destId="{76A54FE8-5265-554D-AAA7-BA21155A0CBC}" srcOrd="3" destOrd="0" presId="urn:microsoft.com/office/officeart/2008/layout/LinedList"/>
    <dgm:cxn modelId="{79ED59A9-7CBF-4E4B-B60C-0E4AD3AE4081}" type="presParOf" srcId="{76A54FE8-5265-554D-AAA7-BA21155A0CBC}" destId="{7527770C-9472-B34D-8B4E-FADE4B1291F8}" srcOrd="0" destOrd="0" presId="urn:microsoft.com/office/officeart/2008/layout/LinedList"/>
    <dgm:cxn modelId="{B80AD366-63DF-DC4F-AF36-782611AA4DF3}" type="presParOf" srcId="{76A54FE8-5265-554D-AAA7-BA21155A0CBC}" destId="{0875A438-5536-AD43-8D76-D3C03C9F1E44}" srcOrd="1" destOrd="0" presId="urn:microsoft.com/office/officeart/2008/layout/LinedList"/>
    <dgm:cxn modelId="{02A4A164-F579-7842-BB50-1CE0D402183A}" type="presParOf" srcId="{537BC80F-6799-8440-B7E9-82B74EF5BAB8}" destId="{7CEE07FC-75EB-0649-BD1D-87D99FCCBB51}" srcOrd="4" destOrd="0" presId="urn:microsoft.com/office/officeart/2008/layout/LinedList"/>
    <dgm:cxn modelId="{F91A1E27-C9AC-4F41-B15A-E88F56F28750}" type="presParOf" srcId="{537BC80F-6799-8440-B7E9-82B74EF5BAB8}" destId="{6237C0FB-B8A7-A742-AA2F-D4568FBEF652}" srcOrd="5" destOrd="0" presId="urn:microsoft.com/office/officeart/2008/layout/LinedList"/>
    <dgm:cxn modelId="{F905FBF3-D70E-6846-B174-6687F32D7596}" type="presParOf" srcId="{6237C0FB-B8A7-A742-AA2F-D4568FBEF652}" destId="{7ED1150A-8219-A146-9C15-AD7F9A725293}" srcOrd="0" destOrd="0" presId="urn:microsoft.com/office/officeart/2008/layout/LinedList"/>
    <dgm:cxn modelId="{4A4B3214-C3F1-FC42-B34C-20553362A451}" type="presParOf" srcId="{6237C0FB-B8A7-A742-AA2F-D4568FBEF652}" destId="{EA1B3D8F-63F6-2244-9ABF-4E7E5F2EBEBD}" srcOrd="1" destOrd="0" presId="urn:microsoft.com/office/officeart/2008/layout/LinedList"/>
    <dgm:cxn modelId="{216C2283-9C03-E846-8D3E-918A8362ED64}" type="presParOf" srcId="{537BC80F-6799-8440-B7E9-82B74EF5BAB8}" destId="{63B5408D-F572-0248-9623-5E17338239B5}" srcOrd="6" destOrd="0" presId="urn:microsoft.com/office/officeart/2008/layout/LinedList"/>
    <dgm:cxn modelId="{3D65D6CB-2E28-004D-981F-E6CBFFAEF803}" type="presParOf" srcId="{537BC80F-6799-8440-B7E9-82B74EF5BAB8}" destId="{567014EA-F220-A944-9479-710D3F86959B}" srcOrd="7" destOrd="0" presId="urn:microsoft.com/office/officeart/2008/layout/LinedList"/>
    <dgm:cxn modelId="{BF267940-9E0D-E748-AF86-63CD587A0175}" type="presParOf" srcId="{567014EA-F220-A944-9479-710D3F86959B}" destId="{E393B3FE-087B-5940-87E3-4C751AA9E554}" srcOrd="0" destOrd="0" presId="urn:microsoft.com/office/officeart/2008/layout/LinedList"/>
    <dgm:cxn modelId="{E4AC39BA-9D1A-C34B-A617-052361F74900}" type="presParOf" srcId="{567014EA-F220-A944-9479-710D3F86959B}" destId="{D80A0B05-E854-D045-9082-5CF8FB855C9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372D1D4-650D-4344-98F9-11A2EB78DA0C}" type="doc">
      <dgm:prSet loTypeId="urn:microsoft.com/office/officeart/2005/8/layout/process5" loCatId="process" qsTypeId="urn:microsoft.com/office/officeart/2005/8/quickstyle/simple2" qsCatId="simple" csTypeId="urn:microsoft.com/office/officeart/2005/8/colors/accent3_2" csCatId="accent3"/>
      <dgm:spPr/>
      <dgm:t>
        <a:bodyPr/>
        <a:lstStyle/>
        <a:p>
          <a:endParaRPr lang="en-US"/>
        </a:p>
      </dgm:t>
    </dgm:pt>
    <dgm:pt modelId="{E625ACC1-F36A-4EB4-8AD0-3EDF74F28D5A}">
      <dgm:prSet/>
      <dgm:spPr/>
      <dgm:t>
        <a:bodyPr/>
        <a:lstStyle/>
        <a:p>
          <a:r>
            <a:rPr lang="en-US" b="0" i="0"/>
            <a:t>Code ändern.</a:t>
          </a:r>
          <a:endParaRPr lang="en-US"/>
        </a:p>
      </dgm:t>
    </dgm:pt>
    <dgm:pt modelId="{87F340BD-3DFE-4509-85B2-DF4FE9E34637}" type="parTrans" cxnId="{6FB520C4-1F77-43F9-9287-79196C64334E}">
      <dgm:prSet/>
      <dgm:spPr/>
      <dgm:t>
        <a:bodyPr/>
        <a:lstStyle/>
        <a:p>
          <a:endParaRPr lang="en-US"/>
        </a:p>
      </dgm:t>
    </dgm:pt>
    <dgm:pt modelId="{53A08089-0A5E-4D38-A9C4-66C39CC3BBE6}" type="sibTrans" cxnId="{6FB520C4-1F77-43F9-9287-79196C64334E}">
      <dgm:prSet/>
      <dgm:spPr/>
      <dgm:t>
        <a:bodyPr/>
        <a:lstStyle/>
        <a:p>
          <a:endParaRPr lang="en-US"/>
        </a:p>
      </dgm:t>
    </dgm:pt>
    <dgm:pt modelId="{70E4C1B9-36ED-40D8-BB73-B30261AF3F60}">
      <dgm:prSet/>
      <dgm:spPr/>
      <dgm:t>
        <a:bodyPr/>
        <a:lstStyle/>
        <a:p>
          <a:r>
            <a:rPr lang="en-US" b="0" i="0"/>
            <a:t>Datei speichern.</a:t>
          </a:r>
          <a:endParaRPr lang="en-US"/>
        </a:p>
      </dgm:t>
    </dgm:pt>
    <dgm:pt modelId="{448F5CE7-AFF3-415A-A94F-0A9DB02B5CE9}" type="parTrans" cxnId="{C045EF6D-445A-4020-821B-AE87FFF16331}">
      <dgm:prSet/>
      <dgm:spPr/>
      <dgm:t>
        <a:bodyPr/>
        <a:lstStyle/>
        <a:p>
          <a:endParaRPr lang="en-US"/>
        </a:p>
      </dgm:t>
    </dgm:pt>
    <dgm:pt modelId="{14C05515-7258-434C-9582-62D78694F2B0}" type="sibTrans" cxnId="{C045EF6D-445A-4020-821B-AE87FFF16331}">
      <dgm:prSet/>
      <dgm:spPr/>
      <dgm:t>
        <a:bodyPr/>
        <a:lstStyle/>
        <a:p>
          <a:endParaRPr lang="en-US"/>
        </a:p>
      </dgm:t>
    </dgm:pt>
    <dgm:pt modelId="{4B300E45-21CA-44BB-B53D-E5AE01523710}">
      <dgm:prSet/>
      <dgm:spPr/>
      <dgm:t>
        <a:bodyPr/>
        <a:lstStyle/>
        <a:p>
          <a:r>
            <a:rPr lang="en-US" b="0" i="0"/>
            <a:t>Seite im Browser neu laden.</a:t>
          </a:r>
          <a:endParaRPr lang="en-US"/>
        </a:p>
      </dgm:t>
    </dgm:pt>
    <dgm:pt modelId="{4BC821CC-B8D4-44C3-B068-696FC7A9E7E4}" type="parTrans" cxnId="{A2EF3DA4-8B7C-47C8-BEA7-6473D06F796A}">
      <dgm:prSet/>
      <dgm:spPr/>
      <dgm:t>
        <a:bodyPr/>
        <a:lstStyle/>
        <a:p>
          <a:endParaRPr lang="en-US"/>
        </a:p>
      </dgm:t>
    </dgm:pt>
    <dgm:pt modelId="{4868789C-3C30-427B-A7E3-6E584D4206FC}" type="sibTrans" cxnId="{A2EF3DA4-8B7C-47C8-BEA7-6473D06F796A}">
      <dgm:prSet/>
      <dgm:spPr/>
      <dgm:t>
        <a:bodyPr/>
        <a:lstStyle/>
        <a:p>
          <a:endParaRPr lang="en-US"/>
        </a:p>
      </dgm:t>
    </dgm:pt>
    <dgm:pt modelId="{55C9DE08-2458-4CEF-A095-B512443CA2EB}">
      <dgm:prSet/>
      <dgm:spPr/>
      <dgm:t>
        <a:bodyPr/>
        <a:lstStyle/>
        <a:p>
          <a:r>
            <a:rPr lang="en-US" b="0" i="0"/>
            <a:t>Ergebnis prüfen.</a:t>
          </a:r>
          <a:endParaRPr lang="en-US"/>
        </a:p>
      </dgm:t>
    </dgm:pt>
    <dgm:pt modelId="{52380956-2CD9-40C9-A70A-008DC0AF2176}" type="parTrans" cxnId="{BDCDEAE6-FA73-4ACF-BE12-36833759D152}">
      <dgm:prSet/>
      <dgm:spPr/>
      <dgm:t>
        <a:bodyPr/>
        <a:lstStyle/>
        <a:p>
          <a:endParaRPr lang="en-US"/>
        </a:p>
      </dgm:t>
    </dgm:pt>
    <dgm:pt modelId="{62378948-510C-43F0-B0BC-602C6EA7A84C}" type="sibTrans" cxnId="{BDCDEAE6-FA73-4ACF-BE12-36833759D152}">
      <dgm:prSet/>
      <dgm:spPr/>
      <dgm:t>
        <a:bodyPr/>
        <a:lstStyle/>
        <a:p>
          <a:endParaRPr lang="en-US"/>
        </a:p>
      </dgm:t>
    </dgm:pt>
    <dgm:pt modelId="{74B71143-957C-DC4A-A7AE-A513A0D4CCA7}" type="pres">
      <dgm:prSet presAssocID="{C372D1D4-650D-4344-98F9-11A2EB78DA0C}" presName="diagram" presStyleCnt="0">
        <dgm:presLayoutVars>
          <dgm:dir/>
          <dgm:resizeHandles val="exact"/>
        </dgm:presLayoutVars>
      </dgm:prSet>
      <dgm:spPr/>
    </dgm:pt>
    <dgm:pt modelId="{B8501302-8BC1-414A-9AC6-10AA958DA903}" type="pres">
      <dgm:prSet presAssocID="{E625ACC1-F36A-4EB4-8AD0-3EDF74F28D5A}" presName="node" presStyleLbl="node1" presStyleIdx="0" presStyleCnt="4">
        <dgm:presLayoutVars>
          <dgm:bulletEnabled val="1"/>
        </dgm:presLayoutVars>
      </dgm:prSet>
      <dgm:spPr/>
    </dgm:pt>
    <dgm:pt modelId="{1E8B72A6-7022-204C-91DF-22258D7B33F4}" type="pres">
      <dgm:prSet presAssocID="{53A08089-0A5E-4D38-A9C4-66C39CC3BBE6}" presName="sibTrans" presStyleLbl="sibTrans2D1" presStyleIdx="0" presStyleCnt="3"/>
      <dgm:spPr/>
    </dgm:pt>
    <dgm:pt modelId="{BB223005-5EA2-7A40-945B-998DF92DB888}" type="pres">
      <dgm:prSet presAssocID="{53A08089-0A5E-4D38-A9C4-66C39CC3BBE6}" presName="connectorText" presStyleLbl="sibTrans2D1" presStyleIdx="0" presStyleCnt="3"/>
      <dgm:spPr/>
    </dgm:pt>
    <dgm:pt modelId="{65C76263-D247-9941-9EDA-D92F8FE28F40}" type="pres">
      <dgm:prSet presAssocID="{70E4C1B9-36ED-40D8-BB73-B30261AF3F60}" presName="node" presStyleLbl="node1" presStyleIdx="1" presStyleCnt="4">
        <dgm:presLayoutVars>
          <dgm:bulletEnabled val="1"/>
        </dgm:presLayoutVars>
      </dgm:prSet>
      <dgm:spPr/>
    </dgm:pt>
    <dgm:pt modelId="{BEB9F26F-FF32-624F-B871-B58864BF0CEF}" type="pres">
      <dgm:prSet presAssocID="{14C05515-7258-434C-9582-62D78694F2B0}" presName="sibTrans" presStyleLbl="sibTrans2D1" presStyleIdx="1" presStyleCnt="3"/>
      <dgm:spPr/>
    </dgm:pt>
    <dgm:pt modelId="{660448E5-F93C-4B4F-BFCB-CE5BF49AE2EB}" type="pres">
      <dgm:prSet presAssocID="{14C05515-7258-434C-9582-62D78694F2B0}" presName="connectorText" presStyleLbl="sibTrans2D1" presStyleIdx="1" presStyleCnt="3"/>
      <dgm:spPr/>
    </dgm:pt>
    <dgm:pt modelId="{27117D84-F9BE-FE49-B5E0-10E9198DA1BE}" type="pres">
      <dgm:prSet presAssocID="{4B300E45-21CA-44BB-B53D-E5AE01523710}" presName="node" presStyleLbl="node1" presStyleIdx="2" presStyleCnt="4">
        <dgm:presLayoutVars>
          <dgm:bulletEnabled val="1"/>
        </dgm:presLayoutVars>
      </dgm:prSet>
      <dgm:spPr/>
    </dgm:pt>
    <dgm:pt modelId="{C55E0757-3C66-4644-83EC-C3C418645659}" type="pres">
      <dgm:prSet presAssocID="{4868789C-3C30-427B-A7E3-6E584D4206FC}" presName="sibTrans" presStyleLbl="sibTrans2D1" presStyleIdx="2" presStyleCnt="3"/>
      <dgm:spPr/>
    </dgm:pt>
    <dgm:pt modelId="{F7DDCCB1-DC91-E64C-85DB-C446FAE98CCB}" type="pres">
      <dgm:prSet presAssocID="{4868789C-3C30-427B-A7E3-6E584D4206FC}" presName="connectorText" presStyleLbl="sibTrans2D1" presStyleIdx="2" presStyleCnt="3"/>
      <dgm:spPr/>
    </dgm:pt>
    <dgm:pt modelId="{9196B027-9BB2-2D47-ABCB-BEFA72D0C665}" type="pres">
      <dgm:prSet presAssocID="{55C9DE08-2458-4CEF-A095-B512443CA2EB}" presName="node" presStyleLbl="node1" presStyleIdx="3" presStyleCnt="4">
        <dgm:presLayoutVars>
          <dgm:bulletEnabled val="1"/>
        </dgm:presLayoutVars>
      </dgm:prSet>
      <dgm:spPr/>
    </dgm:pt>
  </dgm:ptLst>
  <dgm:cxnLst>
    <dgm:cxn modelId="{A332F51F-EB97-784C-BF57-7702A424CA94}" type="presOf" srcId="{4868789C-3C30-427B-A7E3-6E584D4206FC}" destId="{C55E0757-3C66-4644-83EC-C3C418645659}" srcOrd="0" destOrd="0" presId="urn:microsoft.com/office/officeart/2005/8/layout/process5"/>
    <dgm:cxn modelId="{F910FB20-5E7C-5246-B7FD-1F08E2F0A53A}" type="presOf" srcId="{53A08089-0A5E-4D38-A9C4-66C39CC3BBE6}" destId="{BB223005-5EA2-7A40-945B-998DF92DB888}" srcOrd="1" destOrd="0" presId="urn:microsoft.com/office/officeart/2005/8/layout/process5"/>
    <dgm:cxn modelId="{1B7FC626-C657-3248-BD10-492799AA19B1}" type="presOf" srcId="{C372D1D4-650D-4344-98F9-11A2EB78DA0C}" destId="{74B71143-957C-DC4A-A7AE-A513A0D4CCA7}" srcOrd="0" destOrd="0" presId="urn:microsoft.com/office/officeart/2005/8/layout/process5"/>
    <dgm:cxn modelId="{8831B127-DB34-E74A-AA43-21BD0021A0A0}" type="presOf" srcId="{4868789C-3C30-427B-A7E3-6E584D4206FC}" destId="{F7DDCCB1-DC91-E64C-85DB-C446FAE98CCB}" srcOrd="1" destOrd="0" presId="urn:microsoft.com/office/officeart/2005/8/layout/process5"/>
    <dgm:cxn modelId="{64A6482B-B53A-254C-AC8B-029A859BCBB3}" type="presOf" srcId="{14C05515-7258-434C-9582-62D78694F2B0}" destId="{660448E5-F93C-4B4F-BFCB-CE5BF49AE2EB}" srcOrd="1" destOrd="0" presId="urn:microsoft.com/office/officeart/2005/8/layout/process5"/>
    <dgm:cxn modelId="{CEF69C4F-9B47-F949-AA95-9A32674546E4}" type="presOf" srcId="{14C05515-7258-434C-9582-62D78694F2B0}" destId="{BEB9F26F-FF32-624F-B871-B58864BF0CEF}" srcOrd="0" destOrd="0" presId="urn:microsoft.com/office/officeart/2005/8/layout/process5"/>
    <dgm:cxn modelId="{C045EF6D-445A-4020-821B-AE87FFF16331}" srcId="{C372D1D4-650D-4344-98F9-11A2EB78DA0C}" destId="{70E4C1B9-36ED-40D8-BB73-B30261AF3F60}" srcOrd="1" destOrd="0" parTransId="{448F5CE7-AFF3-415A-A94F-0A9DB02B5CE9}" sibTransId="{14C05515-7258-434C-9582-62D78694F2B0}"/>
    <dgm:cxn modelId="{BB97FF7F-3363-6D45-A3AF-D348C1461C76}" type="presOf" srcId="{55C9DE08-2458-4CEF-A095-B512443CA2EB}" destId="{9196B027-9BB2-2D47-ABCB-BEFA72D0C665}" srcOrd="0" destOrd="0" presId="urn:microsoft.com/office/officeart/2005/8/layout/process5"/>
    <dgm:cxn modelId="{1CCF508E-6A9A-B346-B8D5-A76B335A2B96}" type="presOf" srcId="{70E4C1B9-36ED-40D8-BB73-B30261AF3F60}" destId="{65C76263-D247-9941-9EDA-D92F8FE28F40}" srcOrd="0" destOrd="0" presId="urn:microsoft.com/office/officeart/2005/8/layout/process5"/>
    <dgm:cxn modelId="{A2EF3DA4-8B7C-47C8-BEA7-6473D06F796A}" srcId="{C372D1D4-650D-4344-98F9-11A2EB78DA0C}" destId="{4B300E45-21CA-44BB-B53D-E5AE01523710}" srcOrd="2" destOrd="0" parTransId="{4BC821CC-B8D4-44C3-B068-696FC7A9E7E4}" sibTransId="{4868789C-3C30-427B-A7E3-6E584D4206FC}"/>
    <dgm:cxn modelId="{33C5A4C0-4007-3347-80A7-D9A026D37C3B}" type="presOf" srcId="{E625ACC1-F36A-4EB4-8AD0-3EDF74F28D5A}" destId="{B8501302-8BC1-414A-9AC6-10AA958DA903}" srcOrd="0" destOrd="0" presId="urn:microsoft.com/office/officeart/2005/8/layout/process5"/>
    <dgm:cxn modelId="{6FB520C4-1F77-43F9-9287-79196C64334E}" srcId="{C372D1D4-650D-4344-98F9-11A2EB78DA0C}" destId="{E625ACC1-F36A-4EB4-8AD0-3EDF74F28D5A}" srcOrd="0" destOrd="0" parTransId="{87F340BD-3DFE-4509-85B2-DF4FE9E34637}" sibTransId="{53A08089-0A5E-4D38-A9C4-66C39CC3BBE6}"/>
    <dgm:cxn modelId="{656DA0D9-CFF0-2B47-899C-0AE2C2CE1E9F}" type="presOf" srcId="{53A08089-0A5E-4D38-A9C4-66C39CC3BBE6}" destId="{1E8B72A6-7022-204C-91DF-22258D7B33F4}" srcOrd="0" destOrd="0" presId="urn:microsoft.com/office/officeart/2005/8/layout/process5"/>
    <dgm:cxn modelId="{BDCDEAE6-FA73-4ACF-BE12-36833759D152}" srcId="{C372D1D4-650D-4344-98F9-11A2EB78DA0C}" destId="{55C9DE08-2458-4CEF-A095-B512443CA2EB}" srcOrd="3" destOrd="0" parTransId="{52380956-2CD9-40C9-A70A-008DC0AF2176}" sibTransId="{62378948-510C-43F0-B0BC-602C6EA7A84C}"/>
    <dgm:cxn modelId="{D57A88F2-E017-EF46-860E-08C125E3A6E7}" type="presOf" srcId="{4B300E45-21CA-44BB-B53D-E5AE01523710}" destId="{27117D84-F9BE-FE49-B5E0-10E9198DA1BE}" srcOrd="0" destOrd="0" presId="urn:microsoft.com/office/officeart/2005/8/layout/process5"/>
    <dgm:cxn modelId="{DDE330BF-4D16-7349-8841-A53C3441D9EB}" type="presParOf" srcId="{74B71143-957C-DC4A-A7AE-A513A0D4CCA7}" destId="{B8501302-8BC1-414A-9AC6-10AA958DA903}" srcOrd="0" destOrd="0" presId="urn:microsoft.com/office/officeart/2005/8/layout/process5"/>
    <dgm:cxn modelId="{623C38A1-D298-C842-96C2-EE1A44DDB3B4}" type="presParOf" srcId="{74B71143-957C-DC4A-A7AE-A513A0D4CCA7}" destId="{1E8B72A6-7022-204C-91DF-22258D7B33F4}" srcOrd="1" destOrd="0" presId="urn:microsoft.com/office/officeart/2005/8/layout/process5"/>
    <dgm:cxn modelId="{4BDB9767-B9F5-AD49-80A7-5166743D85B6}" type="presParOf" srcId="{1E8B72A6-7022-204C-91DF-22258D7B33F4}" destId="{BB223005-5EA2-7A40-945B-998DF92DB888}" srcOrd="0" destOrd="0" presId="urn:microsoft.com/office/officeart/2005/8/layout/process5"/>
    <dgm:cxn modelId="{022EC745-82E8-FC4F-8491-D39737397EA2}" type="presParOf" srcId="{74B71143-957C-DC4A-A7AE-A513A0D4CCA7}" destId="{65C76263-D247-9941-9EDA-D92F8FE28F40}" srcOrd="2" destOrd="0" presId="urn:microsoft.com/office/officeart/2005/8/layout/process5"/>
    <dgm:cxn modelId="{246D32A8-DA66-134E-A9AC-61CAB6DE8A90}" type="presParOf" srcId="{74B71143-957C-DC4A-A7AE-A513A0D4CCA7}" destId="{BEB9F26F-FF32-624F-B871-B58864BF0CEF}" srcOrd="3" destOrd="0" presId="urn:microsoft.com/office/officeart/2005/8/layout/process5"/>
    <dgm:cxn modelId="{537893FA-4CE4-F04A-AD2A-7A12A2AEBF6F}" type="presParOf" srcId="{BEB9F26F-FF32-624F-B871-B58864BF0CEF}" destId="{660448E5-F93C-4B4F-BFCB-CE5BF49AE2EB}" srcOrd="0" destOrd="0" presId="urn:microsoft.com/office/officeart/2005/8/layout/process5"/>
    <dgm:cxn modelId="{640B959E-6F98-A745-8971-AFA09F3C2BC6}" type="presParOf" srcId="{74B71143-957C-DC4A-A7AE-A513A0D4CCA7}" destId="{27117D84-F9BE-FE49-B5E0-10E9198DA1BE}" srcOrd="4" destOrd="0" presId="urn:microsoft.com/office/officeart/2005/8/layout/process5"/>
    <dgm:cxn modelId="{A0936E40-48E4-5F43-96F1-9134B5975B10}" type="presParOf" srcId="{74B71143-957C-DC4A-A7AE-A513A0D4CCA7}" destId="{C55E0757-3C66-4644-83EC-C3C418645659}" srcOrd="5" destOrd="0" presId="urn:microsoft.com/office/officeart/2005/8/layout/process5"/>
    <dgm:cxn modelId="{F23C2A1F-F06D-5143-8FB6-36E52D32D056}" type="presParOf" srcId="{C55E0757-3C66-4644-83EC-C3C418645659}" destId="{F7DDCCB1-DC91-E64C-85DB-C446FAE98CCB}" srcOrd="0" destOrd="0" presId="urn:microsoft.com/office/officeart/2005/8/layout/process5"/>
    <dgm:cxn modelId="{CC1C9436-9935-D548-A4D5-9FADB9B1638D}" type="presParOf" srcId="{74B71143-957C-DC4A-A7AE-A513A0D4CCA7}" destId="{9196B027-9BB2-2D47-ABCB-BEFA72D0C665}" srcOrd="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639798D-DA0F-4E9F-AA71-5E7EEFEC84F2}" type="doc">
      <dgm:prSet loTypeId="urn:microsoft.com/office/officeart/2008/layout/LinedList" loCatId="list" qsTypeId="urn:microsoft.com/office/officeart/2005/8/quickstyle/simple1" qsCatId="simple" csTypeId="urn:microsoft.com/office/officeart/2005/8/colors/accent6_1" csCatId="accent6"/>
      <dgm:spPr/>
      <dgm:t>
        <a:bodyPr/>
        <a:lstStyle/>
        <a:p>
          <a:endParaRPr lang="en-US"/>
        </a:p>
      </dgm:t>
    </dgm:pt>
    <dgm:pt modelId="{11D88AB8-64C1-4DF7-9114-FDF401BB5AE4}">
      <dgm:prSet/>
      <dgm:spPr/>
      <dgm:t>
        <a:bodyPr/>
        <a:lstStyle/>
        <a:p>
          <a:r>
            <a:rPr lang="en-US" b="0" i="0"/>
            <a:t>ul, ol und li erklären.</a:t>
          </a:r>
          <a:endParaRPr lang="en-US"/>
        </a:p>
      </dgm:t>
    </dgm:pt>
    <dgm:pt modelId="{E588338E-46B6-4C06-96C6-A11540FCAF83}" type="parTrans" cxnId="{2809E570-BB51-44CA-A7A7-6D78576F4282}">
      <dgm:prSet/>
      <dgm:spPr/>
      <dgm:t>
        <a:bodyPr/>
        <a:lstStyle/>
        <a:p>
          <a:endParaRPr lang="en-US"/>
        </a:p>
      </dgm:t>
    </dgm:pt>
    <dgm:pt modelId="{7C222DE1-AA4F-4AB5-9181-D16FBEF97A61}" type="sibTrans" cxnId="{2809E570-BB51-44CA-A7A7-6D78576F4282}">
      <dgm:prSet/>
      <dgm:spPr/>
      <dgm:t>
        <a:bodyPr/>
        <a:lstStyle/>
        <a:p>
          <a:endParaRPr lang="en-US"/>
        </a:p>
      </dgm:t>
    </dgm:pt>
    <dgm:pt modelId="{FC492502-23B2-47C3-B028-1CA490A1235A}">
      <dgm:prSet/>
      <dgm:spPr/>
      <dgm:t>
        <a:bodyPr/>
        <a:lstStyle/>
        <a:p>
          <a:r>
            <a:rPr lang="en-US" b="0" i="0"/>
            <a:t>Verschachtelung im Code zeigen.</a:t>
          </a:r>
          <a:endParaRPr lang="en-US"/>
        </a:p>
      </dgm:t>
    </dgm:pt>
    <dgm:pt modelId="{7E2160C5-4769-4F9C-BFDE-4A718B2B118D}" type="parTrans" cxnId="{AD17A044-90BB-4DE4-A15E-CA250EC6DFAD}">
      <dgm:prSet/>
      <dgm:spPr/>
      <dgm:t>
        <a:bodyPr/>
        <a:lstStyle/>
        <a:p>
          <a:endParaRPr lang="en-US"/>
        </a:p>
      </dgm:t>
    </dgm:pt>
    <dgm:pt modelId="{A0A3EBA2-E775-4489-BAA4-5D777E4F09EE}" type="sibTrans" cxnId="{AD17A044-90BB-4DE4-A15E-CA250EC6DFAD}">
      <dgm:prSet/>
      <dgm:spPr/>
      <dgm:t>
        <a:bodyPr/>
        <a:lstStyle/>
        <a:p>
          <a:endParaRPr lang="en-US"/>
        </a:p>
      </dgm:t>
    </dgm:pt>
    <dgm:pt modelId="{778DDC6E-8E19-45EC-9500-44CFA60DE07E}">
      <dgm:prSet/>
      <dgm:spPr/>
      <dgm:t>
        <a:bodyPr/>
        <a:lstStyle/>
        <a:p>
          <a:r>
            <a:rPr lang="en-US" b="0" i="0"/>
            <a:t>caption und th unterscheiden.</a:t>
          </a:r>
          <a:endParaRPr lang="en-US"/>
        </a:p>
      </dgm:t>
    </dgm:pt>
    <dgm:pt modelId="{EF58E60B-CC58-41E9-BF51-2A06D40B5DD7}" type="parTrans" cxnId="{79E78CBD-FB61-4303-B6DA-8F63A67BEE87}">
      <dgm:prSet/>
      <dgm:spPr/>
      <dgm:t>
        <a:bodyPr/>
        <a:lstStyle/>
        <a:p>
          <a:endParaRPr lang="en-US"/>
        </a:p>
      </dgm:t>
    </dgm:pt>
    <dgm:pt modelId="{E66C2F88-882F-4CC2-B12B-5B16DCCF012E}" type="sibTrans" cxnId="{79E78CBD-FB61-4303-B6DA-8F63A67BEE87}">
      <dgm:prSet/>
      <dgm:spPr/>
      <dgm:t>
        <a:bodyPr/>
        <a:lstStyle/>
        <a:p>
          <a:endParaRPr lang="en-US"/>
        </a:p>
      </dgm:t>
    </dgm:pt>
    <dgm:pt modelId="{366B30F6-4BFF-40A4-939F-0EF7BED7BFDF}">
      <dgm:prSet/>
      <dgm:spPr/>
      <dgm:t>
        <a:bodyPr/>
        <a:lstStyle/>
        <a:p>
          <a:r>
            <a:rPr lang="en-US" b="0" i="0"/>
            <a:t>Eine Tabellenzeile kontrollieren.</a:t>
          </a:r>
          <a:endParaRPr lang="en-US"/>
        </a:p>
      </dgm:t>
    </dgm:pt>
    <dgm:pt modelId="{09677D4D-24CC-4293-B471-6EEFEE31367E}" type="parTrans" cxnId="{D5A44A1B-6A39-4E7D-A616-9CF9B2C40232}">
      <dgm:prSet/>
      <dgm:spPr/>
      <dgm:t>
        <a:bodyPr/>
        <a:lstStyle/>
        <a:p>
          <a:endParaRPr lang="en-US"/>
        </a:p>
      </dgm:t>
    </dgm:pt>
    <dgm:pt modelId="{B2D2F6BA-7069-4FE5-96E7-713AF485297C}" type="sibTrans" cxnId="{D5A44A1B-6A39-4E7D-A616-9CF9B2C40232}">
      <dgm:prSet/>
      <dgm:spPr/>
      <dgm:t>
        <a:bodyPr/>
        <a:lstStyle/>
        <a:p>
          <a:endParaRPr lang="en-US"/>
        </a:p>
      </dgm:t>
    </dgm:pt>
    <dgm:pt modelId="{BE45EFA0-AFE2-0649-A3E6-EB8DB2E6DE9F}" type="pres">
      <dgm:prSet presAssocID="{3639798D-DA0F-4E9F-AA71-5E7EEFEC84F2}" presName="vert0" presStyleCnt="0">
        <dgm:presLayoutVars>
          <dgm:dir/>
          <dgm:animOne val="branch"/>
          <dgm:animLvl val="lvl"/>
        </dgm:presLayoutVars>
      </dgm:prSet>
      <dgm:spPr/>
    </dgm:pt>
    <dgm:pt modelId="{27820830-473C-2146-A07A-E425195D266C}" type="pres">
      <dgm:prSet presAssocID="{11D88AB8-64C1-4DF7-9114-FDF401BB5AE4}" presName="thickLine" presStyleLbl="alignNode1" presStyleIdx="0" presStyleCnt="4"/>
      <dgm:spPr/>
    </dgm:pt>
    <dgm:pt modelId="{17F785A4-69BD-6E4E-9ADE-8F838262CDBE}" type="pres">
      <dgm:prSet presAssocID="{11D88AB8-64C1-4DF7-9114-FDF401BB5AE4}" presName="horz1" presStyleCnt="0"/>
      <dgm:spPr/>
    </dgm:pt>
    <dgm:pt modelId="{CE07062C-EAEC-0844-9808-04688C6ABBEB}" type="pres">
      <dgm:prSet presAssocID="{11D88AB8-64C1-4DF7-9114-FDF401BB5AE4}" presName="tx1" presStyleLbl="revTx" presStyleIdx="0" presStyleCnt="4"/>
      <dgm:spPr/>
    </dgm:pt>
    <dgm:pt modelId="{E7E84B9F-8363-224B-9380-12D532259462}" type="pres">
      <dgm:prSet presAssocID="{11D88AB8-64C1-4DF7-9114-FDF401BB5AE4}" presName="vert1" presStyleCnt="0"/>
      <dgm:spPr/>
    </dgm:pt>
    <dgm:pt modelId="{C38A8852-B3E2-4A4D-9FE2-CCE2E7D87FFC}" type="pres">
      <dgm:prSet presAssocID="{FC492502-23B2-47C3-B028-1CA490A1235A}" presName="thickLine" presStyleLbl="alignNode1" presStyleIdx="1" presStyleCnt="4"/>
      <dgm:spPr/>
    </dgm:pt>
    <dgm:pt modelId="{BFBC07D6-685F-774F-81A5-24BFA5658ACA}" type="pres">
      <dgm:prSet presAssocID="{FC492502-23B2-47C3-B028-1CA490A1235A}" presName="horz1" presStyleCnt="0"/>
      <dgm:spPr/>
    </dgm:pt>
    <dgm:pt modelId="{ADDDA5D0-88F9-654E-A0EA-E13C62CDFC6A}" type="pres">
      <dgm:prSet presAssocID="{FC492502-23B2-47C3-B028-1CA490A1235A}" presName="tx1" presStyleLbl="revTx" presStyleIdx="1" presStyleCnt="4"/>
      <dgm:spPr/>
    </dgm:pt>
    <dgm:pt modelId="{281FA711-5D27-6942-955D-FB80CF7231DC}" type="pres">
      <dgm:prSet presAssocID="{FC492502-23B2-47C3-B028-1CA490A1235A}" presName="vert1" presStyleCnt="0"/>
      <dgm:spPr/>
    </dgm:pt>
    <dgm:pt modelId="{92FEAD31-925B-FB4A-929C-53DB7D576D85}" type="pres">
      <dgm:prSet presAssocID="{778DDC6E-8E19-45EC-9500-44CFA60DE07E}" presName="thickLine" presStyleLbl="alignNode1" presStyleIdx="2" presStyleCnt="4"/>
      <dgm:spPr/>
    </dgm:pt>
    <dgm:pt modelId="{5B8F0E9E-95C8-B84C-882A-97CEDBF50515}" type="pres">
      <dgm:prSet presAssocID="{778DDC6E-8E19-45EC-9500-44CFA60DE07E}" presName="horz1" presStyleCnt="0"/>
      <dgm:spPr/>
    </dgm:pt>
    <dgm:pt modelId="{CC5D4C33-5017-6549-867F-46E5E3F80213}" type="pres">
      <dgm:prSet presAssocID="{778DDC6E-8E19-45EC-9500-44CFA60DE07E}" presName="tx1" presStyleLbl="revTx" presStyleIdx="2" presStyleCnt="4"/>
      <dgm:spPr/>
    </dgm:pt>
    <dgm:pt modelId="{624687DF-3861-0D48-94A1-76B496D5642E}" type="pres">
      <dgm:prSet presAssocID="{778DDC6E-8E19-45EC-9500-44CFA60DE07E}" presName="vert1" presStyleCnt="0"/>
      <dgm:spPr/>
    </dgm:pt>
    <dgm:pt modelId="{6FAFABAA-2514-554A-B4B3-7DD3DEAFC404}" type="pres">
      <dgm:prSet presAssocID="{366B30F6-4BFF-40A4-939F-0EF7BED7BFDF}" presName="thickLine" presStyleLbl="alignNode1" presStyleIdx="3" presStyleCnt="4"/>
      <dgm:spPr/>
    </dgm:pt>
    <dgm:pt modelId="{0825DEB6-5EAB-AB43-83D5-8CB5F9782D62}" type="pres">
      <dgm:prSet presAssocID="{366B30F6-4BFF-40A4-939F-0EF7BED7BFDF}" presName="horz1" presStyleCnt="0"/>
      <dgm:spPr/>
    </dgm:pt>
    <dgm:pt modelId="{1136D84E-852E-D144-82BE-DCD8E299C7D8}" type="pres">
      <dgm:prSet presAssocID="{366B30F6-4BFF-40A4-939F-0EF7BED7BFDF}" presName="tx1" presStyleLbl="revTx" presStyleIdx="3" presStyleCnt="4"/>
      <dgm:spPr/>
    </dgm:pt>
    <dgm:pt modelId="{10EBB6CE-7155-474A-9EDB-75F04FF300D3}" type="pres">
      <dgm:prSet presAssocID="{366B30F6-4BFF-40A4-939F-0EF7BED7BFDF}" presName="vert1" presStyleCnt="0"/>
      <dgm:spPr/>
    </dgm:pt>
  </dgm:ptLst>
  <dgm:cxnLst>
    <dgm:cxn modelId="{D5A44A1B-6A39-4E7D-A616-9CF9B2C40232}" srcId="{3639798D-DA0F-4E9F-AA71-5E7EEFEC84F2}" destId="{366B30F6-4BFF-40A4-939F-0EF7BED7BFDF}" srcOrd="3" destOrd="0" parTransId="{09677D4D-24CC-4293-B471-6EEFEE31367E}" sibTransId="{B2D2F6BA-7069-4FE5-96E7-713AF485297C}"/>
    <dgm:cxn modelId="{AD17A044-90BB-4DE4-A15E-CA250EC6DFAD}" srcId="{3639798D-DA0F-4E9F-AA71-5E7EEFEC84F2}" destId="{FC492502-23B2-47C3-B028-1CA490A1235A}" srcOrd="1" destOrd="0" parTransId="{7E2160C5-4769-4F9C-BFDE-4A718B2B118D}" sibTransId="{A0A3EBA2-E775-4489-BAA4-5D777E4F09EE}"/>
    <dgm:cxn modelId="{291CC64D-E789-4748-8F00-DE47FA615DF5}" type="presOf" srcId="{3639798D-DA0F-4E9F-AA71-5E7EEFEC84F2}" destId="{BE45EFA0-AFE2-0649-A3E6-EB8DB2E6DE9F}" srcOrd="0" destOrd="0" presId="urn:microsoft.com/office/officeart/2008/layout/LinedList"/>
    <dgm:cxn modelId="{457E4753-D2CC-6A49-855A-4AD3A6B063BF}" type="presOf" srcId="{366B30F6-4BFF-40A4-939F-0EF7BED7BFDF}" destId="{1136D84E-852E-D144-82BE-DCD8E299C7D8}" srcOrd="0" destOrd="0" presId="urn:microsoft.com/office/officeart/2008/layout/LinedList"/>
    <dgm:cxn modelId="{2809E570-BB51-44CA-A7A7-6D78576F4282}" srcId="{3639798D-DA0F-4E9F-AA71-5E7EEFEC84F2}" destId="{11D88AB8-64C1-4DF7-9114-FDF401BB5AE4}" srcOrd="0" destOrd="0" parTransId="{E588338E-46B6-4C06-96C6-A11540FCAF83}" sibTransId="{7C222DE1-AA4F-4AB5-9181-D16FBEF97A61}"/>
    <dgm:cxn modelId="{A4B4798E-DC79-2642-94D7-683A6241E53C}" type="presOf" srcId="{778DDC6E-8E19-45EC-9500-44CFA60DE07E}" destId="{CC5D4C33-5017-6549-867F-46E5E3F80213}" srcOrd="0" destOrd="0" presId="urn:microsoft.com/office/officeart/2008/layout/LinedList"/>
    <dgm:cxn modelId="{79E78CBD-FB61-4303-B6DA-8F63A67BEE87}" srcId="{3639798D-DA0F-4E9F-AA71-5E7EEFEC84F2}" destId="{778DDC6E-8E19-45EC-9500-44CFA60DE07E}" srcOrd="2" destOrd="0" parTransId="{EF58E60B-CC58-41E9-BF51-2A06D40B5DD7}" sibTransId="{E66C2F88-882F-4CC2-B12B-5B16DCCF012E}"/>
    <dgm:cxn modelId="{5341FAEB-8052-0E44-8E4E-B139B9BBC324}" type="presOf" srcId="{FC492502-23B2-47C3-B028-1CA490A1235A}" destId="{ADDDA5D0-88F9-654E-A0EA-E13C62CDFC6A}" srcOrd="0" destOrd="0" presId="urn:microsoft.com/office/officeart/2008/layout/LinedList"/>
    <dgm:cxn modelId="{66B513F1-FF74-5944-A809-04015B89D66D}" type="presOf" srcId="{11D88AB8-64C1-4DF7-9114-FDF401BB5AE4}" destId="{CE07062C-EAEC-0844-9808-04688C6ABBEB}" srcOrd="0" destOrd="0" presId="urn:microsoft.com/office/officeart/2008/layout/LinedList"/>
    <dgm:cxn modelId="{0490D297-6A60-AF42-B119-E2EA670168C8}" type="presParOf" srcId="{BE45EFA0-AFE2-0649-A3E6-EB8DB2E6DE9F}" destId="{27820830-473C-2146-A07A-E425195D266C}" srcOrd="0" destOrd="0" presId="urn:microsoft.com/office/officeart/2008/layout/LinedList"/>
    <dgm:cxn modelId="{7D36599E-3247-2D49-BD64-10E70BA3F2DA}" type="presParOf" srcId="{BE45EFA0-AFE2-0649-A3E6-EB8DB2E6DE9F}" destId="{17F785A4-69BD-6E4E-9ADE-8F838262CDBE}" srcOrd="1" destOrd="0" presId="urn:microsoft.com/office/officeart/2008/layout/LinedList"/>
    <dgm:cxn modelId="{DA5E06DE-4031-844D-908D-4759606C1382}" type="presParOf" srcId="{17F785A4-69BD-6E4E-9ADE-8F838262CDBE}" destId="{CE07062C-EAEC-0844-9808-04688C6ABBEB}" srcOrd="0" destOrd="0" presId="urn:microsoft.com/office/officeart/2008/layout/LinedList"/>
    <dgm:cxn modelId="{64C9EB3B-C87B-8E49-9723-377E412D4BD0}" type="presParOf" srcId="{17F785A4-69BD-6E4E-9ADE-8F838262CDBE}" destId="{E7E84B9F-8363-224B-9380-12D532259462}" srcOrd="1" destOrd="0" presId="urn:microsoft.com/office/officeart/2008/layout/LinedList"/>
    <dgm:cxn modelId="{C8CC7D6A-6D99-8745-BE5C-07B721CC7D4D}" type="presParOf" srcId="{BE45EFA0-AFE2-0649-A3E6-EB8DB2E6DE9F}" destId="{C38A8852-B3E2-4A4D-9FE2-CCE2E7D87FFC}" srcOrd="2" destOrd="0" presId="urn:microsoft.com/office/officeart/2008/layout/LinedList"/>
    <dgm:cxn modelId="{66F78916-F7CD-D946-9082-5F83A53F45E6}" type="presParOf" srcId="{BE45EFA0-AFE2-0649-A3E6-EB8DB2E6DE9F}" destId="{BFBC07D6-685F-774F-81A5-24BFA5658ACA}" srcOrd="3" destOrd="0" presId="urn:microsoft.com/office/officeart/2008/layout/LinedList"/>
    <dgm:cxn modelId="{A314EC8B-0915-1C48-9CD4-06872CFD1C3A}" type="presParOf" srcId="{BFBC07D6-685F-774F-81A5-24BFA5658ACA}" destId="{ADDDA5D0-88F9-654E-A0EA-E13C62CDFC6A}" srcOrd="0" destOrd="0" presId="urn:microsoft.com/office/officeart/2008/layout/LinedList"/>
    <dgm:cxn modelId="{0FFF3641-0621-7749-A407-96D270F27A01}" type="presParOf" srcId="{BFBC07D6-685F-774F-81A5-24BFA5658ACA}" destId="{281FA711-5D27-6942-955D-FB80CF7231DC}" srcOrd="1" destOrd="0" presId="urn:microsoft.com/office/officeart/2008/layout/LinedList"/>
    <dgm:cxn modelId="{CB1CF668-31CC-4848-8D9C-BFEB2E136F2D}" type="presParOf" srcId="{BE45EFA0-AFE2-0649-A3E6-EB8DB2E6DE9F}" destId="{92FEAD31-925B-FB4A-929C-53DB7D576D85}" srcOrd="4" destOrd="0" presId="urn:microsoft.com/office/officeart/2008/layout/LinedList"/>
    <dgm:cxn modelId="{0D342B03-6D35-EF4F-9623-8781E3EF5DA5}" type="presParOf" srcId="{BE45EFA0-AFE2-0649-A3E6-EB8DB2E6DE9F}" destId="{5B8F0E9E-95C8-B84C-882A-97CEDBF50515}" srcOrd="5" destOrd="0" presId="urn:microsoft.com/office/officeart/2008/layout/LinedList"/>
    <dgm:cxn modelId="{0ACFDE85-100E-CD4F-9E82-EF3678E9A314}" type="presParOf" srcId="{5B8F0E9E-95C8-B84C-882A-97CEDBF50515}" destId="{CC5D4C33-5017-6549-867F-46E5E3F80213}" srcOrd="0" destOrd="0" presId="urn:microsoft.com/office/officeart/2008/layout/LinedList"/>
    <dgm:cxn modelId="{5CDE0123-2E92-9E41-999A-FB71E8A3826F}" type="presParOf" srcId="{5B8F0E9E-95C8-B84C-882A-97CEDBF50515}" destId="{624687DF-3861-0D48-94A1-76B496D5642E}" srcOrd="1" destOrd="0" presId="urn:microsoft.com/office/officeart/2008/layout/LinedList"/>
    <dgm:cxn modelId="{83BAE224-8877-9543-B8C4-FF2B0A244135}" type="presParOf" srcId="{BE45EFA0-AFE2-0649-A3E6-EB8DB2E6DE9F}" destId="{6FAFABAA-2514-554A-B4B3-7DD3DEAFC404}" srcOrd="6" destOrd="0" presId="urn:microsoft.com/office/officeart/2008/layout/LinedList"/>
    <dgm:cxn modelId="{C6F9B361-8A78-BD42-ABCA-0FBD6F997FB2}" type="presParOf" srcId="{BE45EFA0-AFE2-0649-A3E6-EB8DB2E6DE9F}" destId="{0825DEB6-5EAB-AB43-83D5-8CB5F9782D62}" srcOrd="7" destOrd="0" presId="urn:microsoft.com/office/officeart/2008/layout/LinedList"/>
    <dgm:cxn modelId="{37078864-E147-4748-B751-72771A16E73E}" type="presParOf" srcId="{0825DEB6-5EAB-AB43-83D5-8CB5F9782D62}" destId="{1136D84E-852E-D144-82BE-DCD8E299C7D8}" srcOrd="0" destOrd="0" presId="urn:microsoft.com/office/officeart/2008/layout/LinedList"/>
    <dgm:cxn modelId="{0B5E6B2D-02C6-A242-B3FB-8A259BD372F8}" type="presParOf" srcId="{0825DEB6-5EAB-AB43-83D5-8CB5F9782D62}" destId="{10EBB6CE-7155-474A-9EDB-75F04FF300D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14D558-2FDA-A24C-AAA2-BDB891E70EF3}">
      <dsp:nvSpPr>
        <dsp:cNvPr id="0" name=""/>
        <dsp:cNvSpPr/>
      </dsp:nvSpPr>
      <dsp:spPr>
        <a:xfrm>
          <a:off x="7369" y="340661"/>
          <a:ext cx="2202801" cy="132168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0" i="0" kern="1200"/>
            <a:t>Jede Zeile besitzt gleich viele Zellen.</a:t>
          </a:r>
          <a:endParaRPr lang="en-US" sz="2500" kern="1200"/>
        </a:p>
      </dsp:txBody>
      <dsp:txXfrm>
        <a:off x="46080" y="379372"/>
        <a:ext cx="2125379" cy="1244259"/>
      </dsp:txXfrm>
    </dsp:sp>
    <dsp:sp modelId="{29D303C9-788E-A940-ACCC-F2457E93A7BC}">
      <dsp:nvSpPr>
        <dsp:cNvPr id="0" name=""/>
        <dsp:cNvSpPr/>
      </dsp:nvSpPr>
      <dsp:spPr>
        <a:xfrm>
          <a:off x="2404018" y="728355"/>
          <a:ext cx="466993" cy="54629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2404018" y="837614"/>
        <a:ext cx="326895" cy="327776"/>
      </dsp:txXfrm>
    </dsp:sp>
    <dsp:sp modelId="{330B372D-583D-764B-935F-06D779643554}">
      <dsp:nvSpPr>
        <dsp:cNvPr id="0" name=""/>
        <dsp:cNvSpPr/>
      </dsp:nvSpPr>
      <dsp:spPr>
        <a:xfrm>
          <a:off x="3091292" y="340661"/>
          <a:ext cx="2202801" cy="132168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0" i="0" kern="1200"/>
            <a:t>Die erste Zeile verwendet th.</a:t>
          </a:r>
          <a:endParaRPr lang="en-US" sz="2500" kern="1200"/>
        </a:p>
      </dsp:txBody>
      <dsp:txXfrm>
        <a:off x="3130003" y="379372"/>
        <a:ext cx="2125379" cy="1244259"/>
      </dsp:txXfrm>
    </dsp:sp>
    <dsp:sp modelId="{E9A0068D-81CE-E249-8399-5ED800B55AE8}">
      <dsp:nvSpPr>
        <dsp:cNvPr id="0" name=""/>
        <dsp:cNvSpPr/>
      </dsp:nvSpPr>
      <dsp:spPr>
        <a:xfrm>
          <a:off x="5487940" y="728355"/>
          <a:ext cx="466993" cy="54629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5487940" y="837614"/>
        <a:ext cx="326895" cy="327776"/>
      </dsp:txXfrm>
    </dsp:sp>
    <dsp:sp modelId="{8BEC1227-B391-714B-9CCC-E682BF0F744E}">
      <dsp:nvSpPr>
        <dsp:cNvPr id="0" name=""/>
        <dsp:cNvSpPr/>
      </dsp:nvSpPr>
      <dsp:spPr>
        <a:xfrm>
          <a:off x="6175215" y="340661"/>
          <a:ext cx="2202801" cy="132168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0" i="0" kern="1200"/>
            <a:t>Die Datenzeilen verwenden td.</a:t>
          </a:r>
          <a:endParaRPr lang="en-US" sz="2500" kern="1200"/>
        </a:p>
      </dsp:txBody>
      <dsp:txXfrm>
        <a:off x="6213926" y="379372"/>
        <a:ext cx="2125379" cy="12442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9344CE-2B06-4546-9913-B52E46E1F98E}">
      <dsp:nvSpPr>
        <dsp:cNvPr id="0" name=""/>
        <dsp:cNvSpPr/>
      </dsp:nvSpPr>
      <dsp:spPr>
        <a:xfrm>
          <a:off x="0" y="0"/>
          <a:ext cx="8385387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63DCB3-1EB3-3F45-A7AE-63F58FBEA1DB}">
      <dsp:nvSpPr>
        <dsp:cNvPr id="0" name=""/>
        <dsp:cNvSpPr/>
      </dsp:nvSpPr>
      <dsp:spPr>
        <a:xfrm>
          <a:off x="0" y="0"/>
          <a:ext cx="8385387" cy="6140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0" i="0" kern="1200"/>
            <a:t>Erweitere Pinkafeld entdecken.</a:t>
          </a:r>
          <a:endParaRPr lang="en-US" sz="2300" kern="1200"/>
        </a:p>
      </dsp:txBody>
      <dsp:txXfrm>
        <a:off x="0" y="0"/>
        <a:ext cx="8385387" cy="614076"/>
      </dsp:txXfrm>
    </dsp:sp>
    <dsp:sp modelId="{9BA2EBBD-AC73-E34E-A757-2281641EED03}">
      <dsp:nvSpPr>
        <dsp:cNvPr id="0" name=""/>
        <dsp:cNvSpPr/>
      </dsp:nvSpPr>
      <dsp:spPr>
        <a:xfrm>
          <a:off x="0" y="614076"/>
          <a:ext cx="8385387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27770C-9472-B34D-8B4E-FADE4B1291F8}">
      <dsp:nvSpPr>
        <dsp:cNvPr id="0" name=""/>
        <dsp:cNvSpPr/>
      </dsp:nvSpPr>
      <dsp:spPr>
        <a:xfrm>
          <a:off x="0" y="614076"/>
          <a:ext cx="8385387" cy="6140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0" i="0" kern="1200"/>
            <a:t>Erstelle eine ungeordnete Liste mit drei Tipps.</a:t>
          </a:r>
          <a:endParaRPr lang="en-US" sz="2300" kern="1200"/>
        </a:p>
      </dsp:txBody>
      <dsp:txXfrm>
        <a:off x="0" y="614076"/>
        <a:ext cx="8385387" cy="614076"/>
      </dsp:txXfrm>
    </dsp:sp>
    <dsp:sp modelId="{7CEE07FC-75EB-0649-BD1D-87D99FCCBB51}">
      <dsp:nvSpPr>
        <dsp:cNvPr id="0" name=""/>
        <dsp:cNvSpPr/>
      </dsp:nvSpPr>
      <dsp:spPr>
        <a:xfrm>
          <a:off x="0" y="1228153"/>
          <a:ext cx="8385387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D1150A-8219-A146-9C15-AD7F9A725293}">
      <dsp:nvSpPr>
        <dsp:cNvPr id="0" name=""/>
        <dsp:cNvSpPr/>
      </dsp:nvSpPr>
      <dsp:spPr>
        <a:xfrm>
          <a:off x="0" y="1228153"/>
          <a:ext cx="8385387" cy="6140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0" i="0" kern="1200"/>
            <a:t>Erstelle eine geordnete Liste mit drei Schritten.</a:t>
          </a:r>
          <a:endParaRPr lang="en-US" sz="2300" kern="1200"/>
        </a:p>
      </dsp:txBody>
      <dsp:txXfrm>
        <a:off x="0" y="1228153"/>
        <a:ext cx="8385387" cy="614076"/>
      </dsp:txXfrm>
    </dsp:sp>
    <dsp:sp modelId="{63B5408D-F572-0248-9623-5E17338239B5}">
      <dsp:nvSpPr>
        <dsp:cNvPr id="0" name=""/>
        <dsp:cNvSpPr/>
      </dsp:nvSpPr>
      <dsp:spPr>
        <a:xfrm>
          <a:off x="0" y="1842230"/>
          <a:ext cx="8385387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93B3FE-087B-5940-87E3-4C751AA9E554}">
      <dsp:nvSpPr>
        <dsp:cNvPr id="0" name=""/>
        <dsp:cNvSpPr/>
      </dsp:nvSpPr>
      <dsp:spPr>
        <a:xfrm>
          <a:off x="0" y="1842230"/>
          <a:ext cx="8385387" cy="6140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0" i="0" kern="1200"/>
            <a:t>Füge eine Tabelle mit caption, zwei Spalten und drei Datenzeilen ein.</a:t>
          </a:r>
          <a:endParaRPr lang="en-US" sz="2300" kern="1200"/>
        </a:p>
      </dsp:txBody>
      <dsp:txXfrm>
        <a:off x="0" y="1842230"/>
        <a:ext cx="8385387" cy="61407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501302-8BC1-414A-9AC6-10AA958DA903}">
      <dsp:nvSpPr>
        <dsp:cNvPr id="0" name=""/>
        <dsp:cNvSpPr/>
      </dsp:nvSpPr>
      <dsp:spPr>
        <a:xfrm>
          <a:off x="707517" y="542"/>
          <a:ext cx="1834303" cy="110058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/>
            <a:t>Code ändern.</a:t>
          </a:r>
          <a:endParaRPr lang="en-US" sz="2000" kern="1200"/>
        </a:p>
      </dsp:txBody>
      <dsp:txXfrm>
        <a:off x="739752" y="32777"/>
        <a:ext cx="1769833" cy="1036112"/>
      </dsp:txXfrm>
    </dsp:sp>
    <dsp:sp modelId="{1E8B72A6-7022-204C-91DF-22258D7B33F4}">
      <dsp:nvSpPr>
        <dsp:cNvPr id="0" name=""/>
        <dsp:cNvSpPr/>
      </dsp:nvSpPr>
      <dsp:spPr>
        <a:xfrm>
          <a:off x="2703239" y="323379"/>
          <a:ext cx="388872" cy="4549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2703239" y="414360"/>
        <a:ext cx="272210" cy="272945"/>
      </dsp:txXfrm>
    </dsp:sp>
    <dsp:sp modelId="{65C76263-D247-9941-9EDA-D92F8FE28F40}">
      <dsp:nvSpPr>
        <dsp:cNvPr id="0" name=""/>
        <dsp:cNvSpPr/>
      </dsp:nvSpPr>
      <dsp:spPr>
        <a:xfrm>
          <a:off x="3275541" y="542"/>
          <a:ext cx="1834303" cy="110058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/>
            <a:t>Datei speichern.</a:t>
          </a:r>
          <a:endParaRPr lang="en-US" sz="2000" kern="1200"/>
        </a:p>
      </dsp:txBody>
      <dsp:txXfrm>
        <a:off x="3307776" y="32777"/>
        <a:ext cx="1769833" cy="1036112"/>
      </dsp:txXfrm>
    </dsp:sp>
    <dsp:sp modelId="{BEB9F26F-FF32-624F-B871-B58864BF0CEF}">
      <dsp:nvSpPr>
        <dsp:cNvPr id="0" name=""/>
        <dsp:cNvSpPr/>
      </dsp:nvSpPr>
      <dsp:spPr>
        <a:xfrm>
          <a:off x="5271263" y="323379"/>
          <a:ext cx="388872" cy="4549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5271263" y="414360"/>
        <a:ext cx="272210" cy="272945"/>
      </dsp:txXfrm>
    </dsp:sp>
    <dsp:sp modelId="{27117D84-F9BE-FE49-B5E0-10E9198DA1BE}">
      <dsp:nvSpPr>
        <dsp:cNvPr id="0" name=""/>
        <dsp:cNvSpPr/>
      </dsp:nvSpPr>
      <dsp:spPr>
        <a:xfrm>
          <a:off x="5843566" y="542"/>
          <a:ext cx="1834303" cy="110058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/>
            <a:t>Seite im Browser neu laden.</a:t>
          </a:r>
          <a:endParaRPr lang="en-US" sz="2000" kern="1200"/>
        </a:p>
      </dsp:txBody>
      <dsp:txXfrm>
        <a:off x="5875801" y="32777"/>
        <a:ext cx="1769833" cy="1036112"/>
      </dsp:txXfrm>
    </dsp:sp>
    <dsp:sp modelId="{C55E0757-3C66-4644-83EC-C3C418645659}">
      <dsp:nvSpPr>
        <dsp:cNvPr id="0" name=""/>
        <dsp:cNvSpPr/>
      </dsp:nvSpPr>
      <dsp:spPr>
        <a:xfrm rot="5400000">
          <a:off x="6566282" y="1229525"/>
          <a:ext cx="388872" cy="4549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 rot="-5400000">
        <a:off x="6624246" y="1262542"/>
        <a:ext cx="272945" cy="272210"/>
      </dsp:txXfrm>
    </dsp:sp>
    <dsp:sp modelId="{9196B027-9BB2-2D47-ABCB-BEFA72D0C665}">
      <dsp:nvSpPr>
        <dsp:cNvPr id="0" name=""/>
        <dsp:cNvSpPr/>
      </dsp:nvSpPr>
      <dsp:spPr>
        <a:xfrm>
          <a:off x="5843566" y="1834845"/>
          <a:ext cx="1834303" cy="110058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/>
            <a:t>Ergebnis prüfen.</a:t>
          </a:r>
          <a:endParaRPr lang="en-US" sz="2000" kern="1200"/>
        </a:p>
      </dsp:txBody>
      <dsp:txXfrm>
        <a:off x="5875801" y="1867080"/>
        <a:ext cx="1769833" cy="103611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820830-473C-2146-A07A-E425195D266C}">
      <dsp:nvSpPr>
        <dsp:cNvPr id="0" name=""/>
        <dsp:cNvSpPr/>
      </dsp:nvSpPr>
      <dsp:spPr>
        <a:xfrm>
          <a:off x="0" y="0"/>
          <a:ext cx="8385387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07062C-EAEC-0844-9808-04688C6ABBEB}">
      <dsp:nvSpPr>
        <dsp:cNvPr id="0" name=""/>
        <dsp:cNvSpPr/>
      </dsp:nvSpPr>
      <dsp:spPr>
        <a:xfrm>
          <a:off x="0" y="0"/>
          <a:ext cx="8385387" cy="587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0" i="0" kern="1200"/>
            <a:t>ul, ol und li erklären.</a:t>
          </a:r>
          <a:endParaRPr lang="en-US" sz="2700" kern="1200"/>
        </a:p>
      </dsp:txBody>
      <dsp:txXfrm>
        <a:off x="0" y="0"/>
        <a:ext cx="8385387" cy="587740"/>
      </dsp:txXfrm>
    </dsp:sp>
    <dsp:sp modelId="{C38A8852-B3E2-4A4D-9FE2-CCE2E7D87FFC}">
      <dsp:nvSpPr>
        <dsp:cNvPr id="0" name=""/>
        <dsp:cNvSpPr/>
      </dsp:nvSpPr>
      <dsp:spPr>
        <a:xfrm>
          <a:off x="0" y="587740"/>
          <a:ext cx="8385387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DDA5D0-88F9-654E-A0EA-E13C62CDFC6A}">
      <dsp:nvSpPr>
        <dsp:cNvPr id="0" name=""/>
        <dsp:cNvSpPr/>
      </dsp:nvSpPr>
      <dsp:spPr>
        <a:xfrm>
          <a:off x="0" y="587740"/>
          <a:ext cx="8385387" cy="587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0" i="0" kern="1200"/>
            <a:t>Verschachtelung im Code zeigen.</a:t>
          </a:r>
          <a:endParaRPr lang="en-US" sz="2700" kern="1200"/>
        </a:p>
      </dsp:txBody>
      <dsp:txXfrm>
        <a:off x="0" y="587740"/>
        <a:ext cx="8385387" cy="587740"/>
      </dsp:txXfrm>
    </dsp:sp>
    <dsp:sp modelId="{92FEAD31-925B-FB4A-929C-53DB7D576D85}">
      <dsp:nvSpPr>
        <dsp:cNvPr id="0" name=""/>
        <dsp:cNvSpPr/>
      </dsp:nvSpPr>
      <dsp:spPr>
        <a:xfrm>
          <a:off x="0" y="1175481"/>
          <a:ext cx="8385387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5D4C33-5017-6549-867F-46E5E3F80213}">
      <dsp:nvSpPr>
        <dsp:cNvPr id="0" name=""/>
        <dsp:cNvSpPr/>
      </dsp:nvSpPr>
      <dsp:spPr>
        <a:xfrm>
          <a:off x="0" y="1175481"/>
          <a:ext cx="8385387" cy="587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0" i="0" kern="1200"/>
            <a:t>caption und th unterscheiden.</a:t>
          </a:r>
          <a:endParaRPr lang="en-US" sz="2700" kern="1200"/>
        </a:p>
      </dsp:txBody>
      <dsp:txXfrm>
        <a:off x="0" y="1175481"/>
        <a:ext cx="8385387" cy="587740"/>
      </dsp:txXfrm>
    </dsp:sp>
    <dsp:sp modelId="{6FAFABAA-2514-554A-B4B3-7DD3DEAFC404}">
      <dsp:nvSpPr>
        <dsp:cNvPr id="0" name=""/>
        <dsp:cNvSpPr/>
      </dsp:nvSpPr>
      <dsp:spPr>
        <a:xfrm>
          <a:off x="0" y="1763222"/>
          <a:ext cx="8385387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36D84E-852E-D144-82BE-DCD8E299C7D8}">
      <dsp:nvSpPr>
        <dsp:cNvPr id="0" name=""/>
        <dsp:cNvSpPr/>
      </dsp:nvSpPr>
      <dsp:spPr>
        <a:xfrm>
          <a:off x="0" y="1763222"/>
          <a:ext cx="8385387" cy="587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0" i="0" kern="1200"/>
            <a:t>Eine Tabellenzeile kontrollieren.</a:t>
          </a:r>
          <a:endParaRPr lang="en-US" sz="2700" kern="1200"/>
        </a:p>
      </dsp:txBody>
      <dsp:txXfrm>
        <a:off x="0" y="1763222"/>
        <a:ext cx="8385387" cy="5877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Kapitel 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Abschnitt 6.1.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Abschnitt 6.2.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Abschnitt 6.3.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Abschnitt 6.4.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Abschnitt 6.5.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Abschnitt 6.5.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Abschnitt 6.6.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Abschnitt 6.6.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Abschnitt 6.7.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Abschnitt 6.8.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Abschnitt 6.8.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Quelle: WMC-Skript, Abschnitte 6.4 bis 6.10.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64936-8E43-4E32-909A-83EDA4266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6928" y="1498616"/>
            <a:ext cx="7772400" cy="1775012"/>
          </a:xfrm>
        </p:spPr>
        <p:txBody>
          <a:bodyPr anchor="b">
            <a:noAutofit/>
          </a:bodyPr>
          <a:lstStyle>
            <a:lvl1pPr algn="l">
              <a:buNone/>
              <a:defRPr sz="4800" b="1" i="0">
                <a:solidFill>
                  <a:schemeClr val="tx1">
                    <a:lumMod val="85000"/>
                    <a:lumOff val="15000"/>
                  </a:schemeClr>
                </a:solidFill>
                <a:latin typeface="Open Sans ExtraBold"/>
                <a:ea typeface="Open Sans ExtraBold"/>
                <a:cs typeface="Open Sans ExtraBold"/>
              </a:defRPr>
            </a:lvl1pPr>
          </a:lstStyle>
          <a:p>
            <a:r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6BBCFA-4FDD-46EC-B24B-3921206D0CE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6928" y="3493008"/>
            <a:ext cx="6400800" cy="1075765"/>
          </a:xfrm>
        </p:spPr>
        <p:txBody>
          <a:bodyPr/>
          <a:lstStyle>
            <a:lvl1pPr marL="0" indent="0" algn="l">
              <a:buNone/>
              <a:defRPr b="0" i="0">
                <a:solidFill>
                  <a:schemeClr val="tx1">
                    <a:lumMod val="85000"/>
                    <a:lumOff val="15000"/>
                  </a:schemeClr>
                </a:solidFill>
                <a:latin typeface="Open Sans Light"/>
                <a:ea typeface="Open Sans Light"/>
                <a:cs typeface="Open Sans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Subtitle</a:t>
            </a:r>
          </a:p>
        </p:txBody>
      </p:sp>
      <p:pic>
        <p:nvPicPr>
          <p:cNvPr id="7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18284" y="255442"/>
            <a:ext cx="3140728" cy="123385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82740-64E7-4E2C-896F-B7FA2467D1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6332" y="943585"/>
            <a:ext cx="8499600" cy="612000"/>
          </a:xfrm>
        </p:spPr>
        <p:txBody>
          <a:bodyPr>
            <a:normAutofit/>
          </a:bodyPr>
          <a:lstStyle>
            <a:lvl1pPr>
              <a:buNone/>
              <a:defRPr sz="3200" b="1" i="0">
                <a:latin typeface="Open Sans ExtraBold"/>
                <a:ea typeface="Open Sans ExtraBold"/>
                <a:cs typeface="Open Sans ExtraBold"/>
              </a:defRPr>
            </a:lvl1pPr>
          </a:lstStyle>
          <a:p>
            <a:r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407FB-6BB2-4750-89F4-41C23D66C8A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" y="1743607"/>
            <a:ext cx="8385387" cy="2935970"/>
          </a:xfrm>
        </p:spPr>
        <p:txBody>
          <a:bodyPr>
            <a:normAutofit/>
          </a:bodyPr>
          <a:lstStyle>
            <a:lvl1pPr>
              <a:buNone/>
              <a:defRPr sz="2400" b="0" i="0">
                <a:latin typeface="Open Sans Light"/>
                <a:ea typeface="Open Sans Light"/>
                <a:cs typeface="Open Sans Light"/>
              </a:defRPr>
            </a:lvl1pPr>
            <a:lvl2pPr>
              <a:buNone/>
              <a:defRPr sz="2000" b="0" i="0">
                <a:latin typeface="Open Sans Light"/>
                <a:ea typeface="Open Sans Light"/>
                <a:cs typeface="Open Sans Light"/>
              </a:defRPr>
            </a:lvl2pPr>
            <a:lvl3pPr>
              <a:buNone/>
              <a:defRPr sz="1800" b="0" i="0">
                <a:latin typeface="Open Sans Light"/>
                <a:ea typeface="Open Sans Light"/>
                <a:cs typeface="Open Sans Light"/>
              </a:defRPr>
            </a:lvl3pPr>
            <a:lvl4pPr>
              <a:buNone/>
              <a:defRPr sz="1600" b="0" i="0">
                <a:latin typeface="Open Sans Light"/>
                <a:ea typeface="Open Sans Light"/>
                <a:cs typeface="Open Sans Light"/>
              </a:defRPr>
            </a:lvl4pPr>
            <a:lvl5pPr>
              <a:buNone/>
              <a:defRPr sz="1600" b="0" i="0">
                <a:latin typeface="Open Sans Light"/>
                <a:ea typeface="Open Sans Light"/>
                <a:cs typeface="Open Sans Light"/>
              </a:defRPr>
            </a:lvl5pPr>
          </a:lstStyle>
          <a:p>
            <a:pPr lvl="0">
              <a:buNone/>
            </a:pPr>
            <a:r>
              <a:t>First level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BDD2F3-94AD-42DF-B99D-C8C6EAFF13A4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83835" y="3983534"/>
            <a:ext cx="1483600" cy="119006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>
              <a:buNone/>
              <a:defRPr sz="6000" b="1">
                <a:solidFill>
                  <a:srgbClr val="FFE4C3"/>
                </a:solidFill>
                <a:latin typeface="Open Sans ExtraBold"/>
                <a:ea typeface="Open Sans ExtraBold"/>
                <a:cs typeface="Open Sans ExtraBold"/>
              </a:defRPr>
            </a:lvl1pPr>
          </a:lstStyle>
          <a:p>
            <a:fld id="{3659D13B-1495-7544-BF5C-F1F138D92C9B}" type="slidenum">
              <a:t>‹Nr.›</a:t>
            </a:fld>
            <a:endParaRPr/>
          </a:p>
        </p:txBody>
      </p:sp>
      <p:pic>
        <p:nvPicPr>
          <p:cNvPr id="11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93902" y="176034"/>
            <a:ext cx="1953766" cy="76755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_No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7C563-42CB-4FF1-89EB-7E61625BAB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6332" y="943585"/>
            <a:ext cx="8499600" cy="612000"/>
          </a:xfrm>
        </p:spPr>
        <p:txBody>
          <a:bodyPr>
            <a:normAutofit/>
          </a:bodyPr>
          <a:lstStyle>
            <a:lvl1pPr>
              <a:buNone/>
              <a:defRPr sz="3200" b="1" i="0">
                <a:latin typeface="Open Sans ExtraBold"/>
                <a:ea typeface="Open Sans ExtraBold"/>
                <a:cs typeface="Open Sans ExtraBold"/>
              </a:defRPr>
            </a:lvl1pPr>
          </a:lstStyle>
          <a:p>
            <a:r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9BA945-6091-4A71-9C61-2909DD6C12B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" y="1743607"/>
            <a:ext cx="8385387" cy="2935970"/>
          </a:xfrm>
        </p:spPr>
        <p:txBody>
          <a:bodyPr>
            <a:normAutofit/>
          </a:bodyPr>
          <a:lstStyle>
            <a:lvl1pPr>
              <a:buNone/>
              <a:defRPr sz="2400" b="0" i="0">
                <a:latin typeface="Open Sans Light"/>
                <a:ea typeface="Open Sans Light"/>
                <a:cs typeface="Open Sans Light"/>
              </a:defRPr>
            </a:lvl1pPr>
            <a:lvl2pPr>
              <a:buNone/>
              <a:defRPr sz="2000" b="0" i="0">
                <a:latin typeface="Open Sans Light"/>
                <a:ea typeface="Open Sans Light"/>
                <a:cs typeface="Open Sans Light"/>
              </a:defRPr>
            </a:lvl2pPr>
            <a:lvl3pPr>
              <a:buNone/>
              <a:defRPr sz="1800" b="0" i="0">
                <a:latin typeface="Open Sans Light"/>
                <a:ea typeface="Open Sans Light"/>
                <a:cs typeface="Open Sans Light"/>
              </a:defRPr>
            </a:lvl3pPr>
            <a:lvl4pPr>
              <a:buNone/>
              <a:defRPr sz="1600" b="0" i="0">
                <a:latin typeface="Open Sans Light"/>
                <a:ea typeface="Open Sans Light"/>
                <a:cs typeface="Open Sans Light"/>
              </a:defRPr>
            </a:lvl4pPr>
            <a:lvl5pPr>
              <a:buNone/>
              <a:defRPr sz="1600" b="0" i="0">
                <a:latin typeface="Open Sans Light"/>
                <a:ea typeface="Open Sans Light"/>
                <a:cs typeface="Open Sans Light"/>
              </a:defRPr>
            </a:lvl5pPr>
          </a:lstStyle>
          <a:p>
            <a:pPr lvl="0">
              <a:buNone/>
            </a:pPr>
            <a:r>
              <a:t>First level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015A47-9DF0-4083-AB16-8171A5CFF82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83835" y="3983534"/>
            <a:ext cx="1483600" cy="119006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>
              <a:buNone/>
              <a:defRPr sz="6000" b="1">
                <a:solidFill>
                  <a:srgbClr val="FFE4C3"/>
                </a:solidFill>
                <a:latin typeface="Open Sans ExtraBold"/>
                <a:ea typeface="Open Sans ExtraBold"/>
                <a:cs typeface="Open Sans ExtraBold"/>
              </a:defRPr>
            </a:lvl1pPr>
          </a:lstStyle>
          <a:p>
            <a:fld id="{3659D13B-1495-7544-BF5C-F1F138D92C9B}" type="slidenum">
              <a:t>‹Nr.›</a:t>
            </a:fld>
            <a:endParaRPr/>
          </a:p>
        </p:txBody>
      </p:sp>
      <p:pic>
        <p:nvPicPr>
          <p:cNvPr id="4" name="Graphic 8">
            <a:extLst>
              <a:ext uri="{FF2B5EF4-FFF2-40B4-BE49-F238E27FC236}">
                <a16:creationId xmlns:a16="http://schemas.microsoft.com/office/drawing/2014/main" id="{6C73AC0D-5E2A-6072-6047-3A7BF5A24FF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93902" y="176034"/>
            <a:ext cx="1953766" cy="76755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35BE2-0D97-4ED2-BA9F-6660F6D8D4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buNone/>
              <a:defRPr sz="4000" b="1" i="0" cap="none" baseline="0">
                <a:latin typeface="Open Sans ExtraBold"/>
                <a:ea typeface="Open Sans ExtraBold"/>
                <a:cs typeface="Open Sans ExtraBold"/>
              </a:defRPr>
            </a:lvl1pPr>
          </a:lstStyle>
          <a:p>
            <a:r>
              <a:t>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8A068A-D6DC-4326-BAE6-9F07C1CB560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 b="0" i="0">
                <a:solidFill>
                  <a:schemeClr val="tx1">
                    <a:lumMod val="85000"/>
                    <a:lumOff val="15000"/>
                  </a:schemeClr>
                </a:solidFill>
                <a:latin typeface="Open Sans Light"/>
                <a:ea typeface="Open Sans Light"/>
                <a:cs typeface="Open Sans Ligh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Subtitle</a:t>
            </a:r>
          </a:p>
        </p:txBody>
      </p:sp>
      <p:pic>
        <p:nvPicPr>
          <p:cNvPr id="7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93902" y="176034"/>
            <a:ext cx="1953766" cy="767551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1560A69-C212-D670-1D01-4D0E6CD2DD02}"/>
              </a:ext>
            </a:extLst>
          </p:cNvPr>
          <p:cNvSpPr>
            <a:spLocks noGrp="1"/>
          </p:cNvSpPr>
          <p:nvPr userDrawn="1"/>
        </p:nvSpPr>
        <p:spPr>
          <a:xfrm>
            <a:off x="183835" y="3983534"/>
            <a:ext cx="1483600" cy="119006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>
              <a:buNone/>
              <a:defRPr sz="6000" b="1">
                <a:solidFill>
                  <a:srgbClr val="FFE4C3"/>
                </a:solidFill>
                <a:latin typeface="Open Sans ExtraBold"/>
                <a:ea typeface="Open Sans ExtraBold"/>
                <a:cs typeface="Open Sans ExtraBold"/>
              </a:defRPr>
            </a:lvl1pPr>
            <a:lvl2pPr marL="4572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lvl="0">
              <a:buNone/>
            </a:pPr>
            <a:fld id="{3659D13B-1495-7544-BF5C-F1F138D92C9B}" type="slidenum">
              <a:t>‹Nr.›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3AA26-B43C-4065-A29A-B8B853F82C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6332" y="880897"/>
            <a:ext cx="8499600" cy="612000"/>
          </a:xfrm>
        </p:spPr>
        <p:txBody>
          <a:bodyPr>
            <a:normAutofit/>
          </a:bodyPr>
          <a:lstStyle>
            <a:lvl1pPr>
              <a:buNone/>
              <a:defRPr sz="3200" b="1" i="0">
                <a:latin typeface="Open Sans ExtraBold"/>
                <a:ea typeface="Open Sans ExtraBold"/>
                <a:cs typeface="Open Sans ExtraBold"/>
              </a:defRPr>
            </a:lvl1pPr>
          </a:lstStyle>
          <a:p>
            <a:r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DFB07C-8C44-4838-BEEC-AE475281D54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8066" y="1562832"/>
            <a:ext cx="4088268" cy="3105988"/>
          </a:xfrm>
        </p:spPr>
        <p:txBody>
          <a:bodyPr>
            <a:normAutofit/>
          </a:bodyPr>
          <a:lstStyle>
            <a:lvl1pPr>
              <a:buNone/>
              <a:defRPr sz="2400" b="0" i="0">
                <a:latin typeface="Open Sans Light"/>
                <a:ea typeface="Open Sans Light"/>
                <a:cs typeface="Open Sans Light"/>
              </a:defRPr>
            </a:lvl1pPr>
            <a:lvl2pPr>
              <a:buNone/>
              <a:defRPr sz="2000" b="0" i="0">
                <a:latin typeface="Open Sans Light"/>
                <a:ea typeface="Open Sans Light"/>
                <a:cs typeface="Open Sans Light"/>
              </a:defRPr>
            </a:lvl2pPr>
            <a:lvl3pPr>
              <a:buNone/>
              <a:defRPr sz="1800" b="0" i="0">
                <a:latin typeface="Open Sans Light"/>
                <a:ea typeface="Open Sans Light"/>
                <a:cs typeface="Open Sans Light"/>
              </a:defRPr>
            </a:lvl3pPr>
            <a:lvl4pPr>
              <a:buNone/>
              <a:defRPr sz="1600" b="0" i="0">
                <a:latin typeface="Open Sans Light"/>
                <a:ea typeface="Open Sans Light"/>
                <a:cs typeface="Open Sans Light"/>
              </a:defRPr>
            </a:lvl4pPr>
            <a:lvl5pPr>
              <a:buNone/>
              <a:defRPr sz="1600" b="0" i="0">
                <a:latin typeface="Open Sans Light"/>
                <a:ea typeface="Open Sans Light"/>
                <a:cs typeface="Open Sans Light"/>
              </a:defRPr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First level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001F29-BB21-4203-B143-B71533B867C7}"/>
              </a:ext>
            </a:extLst>
          </p:cNvPr>
          <p:cNvSpPr>
            <a:spLocks noGrp="1"/>
          </p:cNvSpPr>
          <p:nvPr>
            <p:ph idx="2" hasCustomPrompt="1"/>
          </p:nvPr>
        </p:nvSpPr>
        <p:spPr>
          <a:xfrm>
            <a:off x="4655934" y="1562832"/>
            <a:ext cx="4140000" cy="3105988"/>
          </a:xfrm>
        </p:spPr>
        <p:txBody>
          <a:bodyPr>
            <a:normAutofit/>
          </a:bodyPr>
          <a:lstStyle>
            <a:lvl1pPr>
              <a:buNone/>
              <a:defRPr sz="2400" b="0" i="0">
                <a:latin typeface="Open Sans Light"/>
                <a:ea typeface="Open Sans Light"/>
                <a:cs typeface="Open Sans Light"/>
              </a:defRPr>
            </a:lvl1pPr>
            <a:lvl2pPr>
              <a:buNone/>
              <a:defRPr sz="2000" b="0" i="0">
                <a:latin typeface="Open Sans Light"/>
                <a:ea typeface="Open Sans Light"/>
                <a:cs typeface="Open Sans Light"/>
              </a:defRPr>
            </a:lvl2pPr>
            <a:lvl3pPr>
              <a:buNone/>
              <a:defRPr sz="1800" b="0" i="0">
                <a:latin typeface="Open Sans Light"/>
                <a:ea typeface="Open Sans Light"/>
                <a:cs typeface="Open Sans Light"/>
              </a:defRPr>
            </a:lvl3pPr>
            <a:lvl4pPr>
              <a:buNone/>
              <a:defRPr sz="1600" b="0" i="0">
                <a:latin typeface="Open Sans Light"/>
                <a:ea typeface="Open Sans Light"/>
                <a:cs typeface="Open Sans Light"/>
              </a:defRPr>
            </a:lvl4pPr>
            <a:lvl5pPr>
              <a:buNone/>
              <a:defRPr sz="1600" b="0" i="0">
                <a:latin typeface="Open Sans Light"/>
                <a:ea typeface="Open Sans Light"/>
                <a:cs typeface="Open Sans Light"/>
              </a:defRPr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First level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B8F29F0-FC5F-E884-5623-3207F8C4EAA5}"/>
              </a:ext>
            </a:extLst>
          </p:cNvPr>
          <p:cNvSpPr>
            <a:spLocks noGrp="1"/>
          </p:cNvSpPr>
          <p:nvPr/>
        </p:nvSpPr>
        <p:spPr>
          <a:xfrm>
            <a:off x="183835" y="3983534"/>
            <a:ext cx="1483600" cy="119006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>
              <a:buNone/>
              <a:defRPr sz="6000" b="1">
                <a:solidFill>
                  <a:srgbClr val="FFE4C3"/>
                </a:solidFill>
                <a:latin typeface="Open Sans ExtraBold"/>
                <a:ea typeface="Open Sans ExtraBold"/>
                <a:cs typeface="Open Sans ExtraBold"/>
              </a:defRPr>
            </a:lvl1pPr>
            <a:lvl2pPr marL="4572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lvl="0">
              <a:buNone/>
            </a:pPr>
            <a:fld id="{3659D13B-1495-7544-BF5C-F1F138D92C9B}" type="slidenum">
              <a:t>‹Nr.›</a:t>
            </a:fld>
            <a:endParaRPr dirty="0"/>
          </a:p>
        </p:txBody>
      </p:sp>
      <p:pic>
        <p:nvPicPr>
          <p:cNvPr id="11" name="Graphic 6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93902" y="176034"/>
            <a:ext cx="1953766" cy="76755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C7BD9-9FA9-4FDD-B1F7-F854617563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6334" y="604306"/>
            <a:ext cx="3883780" cy="612000"/>
          </a:xfrm>
        </p:spPr>
        <p:txBody>
          <a:bodyPr>
            <a:normAutofit/>
          </a:bodyPr>
          <a:lstStyle>
            <a:lvl1pPr>
              <a:buNone/>
              <a:defRPr sz="3200" b="1" i="0">
                <a:latin typeface="Open Sans ExtraBold"/>
                <a:ea typeface="Open Sans ExtraBold"/>
                <a:cs typeface="Open Sans ExtraBold"/>
              </a:defRPr>
            </a:lvl1pPr>
          </a:lstStyle>
          <a:p>
            <a:r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4703D1-E9FB-4D12-94C1-1F8CBC9E297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2464" y="1320800"/>
            <a:ext cx="3817649" cy="3348020"/>
          </a:xfrm>
        </p:spPr>
        <p:txBody>
          <a:bodyPr>
            <a:normAutofit/>
          </a:bodyPr>
          <a:lstStyle>
            <a:lvl1pPr>
              <a:buNone/>
              <a:defRPr sz="2400" b="0" i="0">
                <a:latin typeface="Open Sans Light"/>
                <a:ea typeface="Open Sans Light"/>
                <a:cs typeface="Open Sans Light"/>
              </a:defRPr>
            </a:lvl1pPr>
            <a:lvl2pPr>
              <a:buNone/>
              <a:defRPr sz="2000" b="0" i="0">
                <a:latin typeface="Open Sans Light"/>
                <a:ea typeface="Open Sans Light"/>
                <a:cs typeface="Open Sans Light"/>
              </a:defRPr>
            </a:lvl2pPr>
            <a:lvl3pPr>
              <a:buNone/>
              <a:defRPr sz="1800" b="0" i="0">
                <a:latin typeface="Open Sans Light"/>
                <a:ea typeface="Open Sans Light"/>
                <a:cs typeface="Open Sans Light"/>
              </a:defRPr>
            </a:lvl3pPr>
            <a:lvl4pPr>
              <a:buNone/>
              <a:defRPr sz="1600" b="0" i="0">
                <a:latin typeface="Open Sans Light"/>
                <a:ea typeface="Open Sans Light"/>
                <a:cs typeface="Open Sans Light"/>
              </a:defRPr>
            </a:lvl4pPr>
            <a:lvl5pPr>
              <a:buNone/>
              <a:defRPr sz="1600" b="0" i="0">
                <a:latin typeface="Open Sans Light"/>
                <a:ea typeface="Open Sans Light"/>
                <a:cs typeface="Open Sans Light"/>
              </a:defRPr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First level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AF182E-CB49-44F0-952B-566B59C2D11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572000" y="0"/>
            <a:ext cx="4572000" cy="5143500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latin typeface="Open Sans Light"/>
                <a:ea typeface="Open Sans Light"/>
                <a:cs typeface="Open Sans Light"/>
              </a:defRPr>
            </a:lvl1pPr>
            <a:lvl2pPr>
              <a:buNone/>
              <a:defRPr sz="2000" b="0" i="0">
                <a:latin typeface="Open Sans Light"/>
                <a:ea typeface="Open Sans Light"/>
                <a:cs typeface="Open Sans Light"/>
              </a:defRPr>
            </a:lvl2pPr>
            <a:lvl3pPr>
              <a:buNone/>
              <a:defRPr sz="1800" b="0" i="0">
                <a:latin typeface="Open Sans Light"/>
                <a:ea typeface="Open Sans Light"/>
                <a:cs typeface="Open Sans Light"/>
              </a:defRPr>
            </a:lvl3pPr>
            <a:lvl4pPr>
              <a:buNone/>
              <a:defRPr sz="1600" b="0" i="0">
                <a:latin typeface="Open Sans Light"/>
                <a:ea typeface="Open Sans Light"/>
                <a:cs typeface="Open Sans Light"/>
              </a:defRPr>
            </a:lvl4pPr>
            <a:lvl5pPr>
              <a:buNone/>
              <a:defRPr sz="1600" b="0" i="0">
                <a:latin typeface="Open Sans Light"/>
                <a:ea typeface="Open Sans Light"/>
                <a:cs typeface="Open Sans Light"/>
              </a:defRPr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endParaRPr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B8F29F0-FC5F-E884-5623-3207F8C4EAA5}"/>
              </a:ext>
            </a:extLst>
          </p:cNvPr>
          <p:cNvSpPr>
            <a:spLocks noGrp="1"/>
          </p:cNvSpPr>
          <p:nvPr/>
        </p:nvSpPr>
        <p:spPr>
          <a:xfrm>
            <a:off x="183835" y="3983534"/>
            <a:ext cx="1483600" cy="119006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>
              <a:buNone/>
              <a:defRPr sz="6000" b="1">
                <a:solidFill>
                  <a:srgbClr val="FFE4C3"/>
                </a:solidFill>
                <a:latin typeface="Open Sans ExtraBold"/>
                <a:ea typeface="Open Sans ExtraBold"/>
                <a:cs typeface="Open Sans ExtraBold"/>
              </a:defRPr>
            </a:lvl1pPr>
            <a:lvl2pPr marL="4572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lvl="0">
              <a:buNone/>
            </a:pPr>
            <a:fld id="{3659D13B-1495-7544-BF5C-F1F138D92C9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3390F-EC50-4C15-8531-25670BCD07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buNone/>
              <a:defRPr sz="3200" b="1" i="0">
                <a:latin typeface="Open Sans ExtraBold"/>
                <a:ea typeface="Open Sans ExtraBold"/>
                <a:cs typeface="Open Sans ExtraBold"/>
              </a:defRPr>
            </a:lvl1pPr>
          </a:lstStyle>
          <a:p>
            <a:r>
              <a:t>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584FD5-66AB-41D1-9D6B-BD5DDCCB990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11478" y="1664954"/>
            <a:ext cx="4024851" cy="48101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latin typeface="Open Sans ExtraBold"/>
                <a:ea typeface="Open Sans ExtraBold"/>
                <a:cs typeface="Open Sans Extra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Variation 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504663-562C-4798-9AD3-25CB38CC93D1}"/>
              </a:ext>
            </a:extLst>
          </p:cNvPr>
          <p:cNvSpPr>
            <a:spLocks noGrp="1"/>
          </p:cNvSpPr>
          <p:nvPr>
            <p:ph idx="2" hasCustomPrompt="1"/>
          </p:nvPr>
        </p:nvSpPr>
        <p:spPr>
          <a:xfrm>
            <a:off x="494270" y="2249424"/>
            <a:ext cx="3942060" cy="2440910"/>
          </a:xfrm>
        </p:spPr>
        <p:txBody>
          <a:bodyPr>
            <a:normAutofit/>
          </a:bodyPr>
          <a:lstStyle>
            <a:lvl1pPr>
              <a:buNone/>
              <a:defRPr sz="2000" b="0" i="0">
                <a:latin typeface="Open Sans Light"/>
                <a:ea typeface="Open Sans Light"/>
                <a:cs typeface="Open Sans Light"/>
              </a:defRPr>
            </a:lvl1pPr>
            <a:lvl2pPr>
              <a:buNone/>
              <a:defRPr sz="1800" b="0" i="0">
                <a:latin typeface="Open Sans Light"/>
                <a:ea typeface="Open Sans Light"/>
                <a:cs typeface="Open Sans Light"/>
              </a:defRPr>
            </a:lvl2pPr>
            <a:lvl3pPr>
              <a:buNone/>
              <a:defRPr sz="1600" b="0" i="0">
                <a:latin typeface="Open Sans Light"/>
                <a:ea typeface="Open Sans Light"/>
                <a:cs typeface="Open Sans Light"/>
              </a:defRPr>
            </a:lvl3pPr>
            <a:lvl4pPr>
              <a:buNone/>
              <a:defRPr sz="1400" b="0" i="0">
                <a:latin typeface="Open Sans Light"/>
                <a:ea typeface="Open Sans Light"/>
                <a:cs typeface="Open Sans Light"/>
              </a:defRPr>
            </a:lvl4pPr>
            <a:lvl5pPr>
              <a:buNone/>
              <a:defRPr sz="1400" b="0" i="0">
                <a:latin typeface="Open Sans Light"/>
                <a:ea typeface="Open Sans Light"/>
                <a:cs typeface="Open Sans Light"/>
              </a:defRPr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First level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8E3AE6-AC61-4D43-8CBB-7E5F730E9C8A}"/>
              </a:ext>
            </a:extLst>
          </p:cNvPr>
          <p:cNvSpPr>
            <a:spLocks noGrp="1"/>
          </p:cNvSpPr>
          <p:nvPr>
            <p:ph type="body" idx="3" hasCustomPrompt="1"/>
          </p:nvPr>
        </p:nvSpPr>
        <p:spPr>
          <a:xfrm>
            <a:off x="4772016" y="1656261"/>
            <a:ext cx="4024852" cy="48101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latin typeface="Open Sans ExtraBold"/>
                <a:ea typeface="Open Sans ExtraBold"/>
                <a:cs typeface="Open Sans Extra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Variation B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70EED2-2FDD-4A6C-8AEB-AF5D52F1E44A}"/>
              </a:ext>
            </a:extLst>
          </p:cNvPr>
          <p:cNvSpPr>
            <a:spLocks noGrp="1"/>
          </p:cNvSpPr>
          <p:nvPr>
            <p:ph idx="4" hasCustomPrompt="1"/>
          </p:nvPr>
        </p:nvSpPr>
        <p:spPr>
          <a:xfrm>
            <a:off x="4854807" y="2249424"/>
            <a:ext cx="3942060" cy="2440910"/>
          </a:xfrm>
        </p:spPr>
        <p:txBody>
          <a:bodyPr>
            <a:normAutofit/>
          </a:bodyPr>
          <a:lstStyle>
            <a:lvl1pPr>
              <a:buNone/>
              <a:defRPr sz="2000" b="0" i="0">
                <a:latin typeface="Open Sans Light"/>
                <a:ea typeface="Open Sans Light"/>
                <a:cs typeface="Open Sans Light"/>
              </a:defRPr>
            </a:lvl1pPr>
            <a:lvl2pPr>
              <a:buNone/>
              <a:defRPr sz="1800" b="0" i="0">
                <a:latin typeface="Open Sans Light"/>
                <a:ea typeface="Open Sans Light"/>
                <a:cs typeface="Open Sans Light"/>
              </a:defRPr>
            </a:lvl2pPr>
            <a:lvl3pPr>
              <a:buNone/>
              <a:defRPr sz="1600" b="0" i="0">
                <a:latin typeface="Open Sans Light"/>
                <a:ea typeface="Open Sans Light"/>
                <a:cs typeface="Open Sans Light"/>
              </a:defRPr>
            </a:lvl3pPr>
            <a:lvl4pPr>
              <a:buNone/>
              <a:defRPr sz="1400" b="0" i="0">
                <a:latin typeface="Open Sans Light"/>
                <a:ea typeface="Open Sans Light"/>
                <a:cs typeface="Open Sans Light"/>
              </a:defRPr>
            </a:lvl4pPr>
            <a:lvl5pPr>
              <a:buNone/>
              <a:defRPr sz="1400" b="0" i="0">
                <a:latin typeface="Open Sans Light"/>
                <a:ea typeface="Open Sans Light"/>
                <a:cs typeface="Open Sans Light"/>
              </a:defRPr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First level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2670A65-A167-3D1A-BC11-139DAA112277}"/>
              </a:ext>
            </a:extLst>
          </p:cNvPr>
          <p:cNvSpPr>
            <a:spLocks noGrp="1"/>
          </p:cNvSpPr>
          <p:nvPr/>
        </p:nvSpPr>
        <p:spPr>
          <a:xfrm>
            <a:off x="183835" y="3983534"/>
            <a:ext cx="1483600" cy="119006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>
              <a:buNone/>
              <a:defRPr sz="6000" b="1">
                <a:solidFill>
                  <a:srgbClr val="FFE4C3"/>
                </a:solidFill>
                <a:latin typeface="Open Sans ExtraBold"/>
                <a:ea typeface="Open Sans ExtraBold"/>
                <a:cs typeface="Open Sans ExtraBold"/>
              </a:defRPr>
            </a:lvl1pPr>
            <a:lvl2pPr marL="4572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lvl="0">
              <a:buNone/>
            </a:pPr>
            <a:fld id="{3659D13B-1495-7544-BF5C-F1F138D92C9B}" type="slidenum">
              <a:t>‹Nr.›</a:t>
            </a:fld>
            <a:endParaRPr/>
          </a:p>
        </p:txBody>
      </p:sp>
      <p:pic>
        <p:nvPicPr>
          <p:cNvPr id="15" name="Graphic 8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93902" y="176034"/>
            <a:ext cx="1953766" cy="76755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E0F27-21F4-4724-A1AE-A7F93A17EC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buNone/>
              <a:defRPr b="1" i="0">
                <a:latin typeface="Open Sans ExtraBold"/>
                <a:ea typeface="Open Sans ExtraBold"/>
                <a:cs typeface="Open Sans ExtraBold"/>
              </a:defRPr>
            </a:lvl1pPr>
          </a:lstStyle>
          <a:p>
            <a:r>
              <a:t>Title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588F2EF5-2B24-2346-C14F-B25113541DB8}"/>
              </a:ext>
            </a:extLst>
          </p:cNvPr>
          <p:cNvSpPr>
            <a:spLocks noGrp="1"/>
          </p:cNvSpPr>
          <p:nvPr/>
        </p:nvSpPr>
        <p:spPr>
          <a:xfrm>
            <a:off x="183835" y="3983534"/>
            <a:ext cx="1483600" cy="119006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>
              <a:buNone/>
              <a:defRPr sz="6000" b="1">
                <a:solidFill>
                  <a:srgbClr val="FFE4C3"/>
                </a:solidFill>
                <a:latin typeface="Open Sans ExtraBold"/>
                <a:ea typeface="Open Sans ExtraBold"/>
                <a:cs typeface="Open Sans ExtraBold"/>
              </a:defRPr>
            </a:lvl1pPr>
            <a:lvl2pPr marL="4572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 defTabSz="4572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lvl="0">
              <a:buNone/>
            </a:pPr>
            <a:fld id="{3659D13B-1495-7544-BF5C-F1F138D92C9B}" type="slidenum">
              <a:t>‹Nr.›</a:t>
            </a:fld>
            <a:endParaRPr/>
          </a:p>
        </p:txBody>
      </p:sp>
      <p:pic>
        <p:nvPicPr>
          <p:cNvPr id="7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93902" y="176034"/>
            <a:ext cx="1953766" cy="76755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93902" y="176034"/>
            <a:ext cx="1953766" cy="767551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0A79EA-E71E-4D84-8196-64A394733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28143"/>
            <a:ext cx="8500536" cy="615967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FA5B43-1B5A-4351-8456-7A5670060A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6332" y="1743607"/>
            <a:ext cx="8500535" cy="2935970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B66E00-01F0-2A54-3A10-43BD4AE95894}"/>
              </a:ext>
            </a:extLst>
          </p:cNvPr>
          <p:cNvSpPr>
            <a:spLocks noGrp="1"/>
          </p:cNvSpPr>
          <p:nvPr/>
        </p:nvSpPr>
        <p:spPr>
          <a:xfrm rot="2700000">
            <a:off x="-717736" y="3809358"/>
            <a:ext cx="2264645" cy="2264645"/>
          </a:xfrm>
          <a:prstGeom prst="rect">
            <a:avLst/>
          </a:prstGeom>
          <a:noFill/>
          <a:ln w="228600">
            <a:solidFill>
              <a:srgbClr val="F6A01D">
                <a:alpha val="10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l" defTabSz="457200">
        <a:spcBef>
          <a:spcPct val="0"/>
        </a:spcBef>
        <a:buNone/>
        <a:defRPr sz="3200" b="1" i="0" kern="1200">
          <a:solidFill>
            <a:schemeClr val="tx1">
              <a:lumMod val="85000"/>
              <a:lumOff val="15000"/>
            </a:schemeClr>
          </a:solidFill>
          <a:latin typeface="Open Sans ExtraBold"/>
          <a:ea typeface="Open Sans ExtraBold"/>
          <a:cs typeface="Open Sans ExtraBold"/>
        </a:defRPr>
      </a:lvl1pPr>
    </p:titleStyle>
    <p:bodyStyle>
      <a:lvl1pPr marL="342900" indent="-342900" algn="l" defTabSz="457200">
        <a:spcBef>
          <a:spcPct val="20000"/>
        </a:spcBef>
        <a:buFont typeface="Wingdings"/>
        <a:buChar char="§"/>
        <a:defRPr sz="2400" b="0" i="0" kern="1200">
          <a:solidFill>
            <a:schemeClr val="tx1">
              <a:lumMod val="85000"/>
              <a:lumOff val="15000"/>
            </a:schemeClr>
          </a:solidFill>
          <a:latin typeface="Open Sans Light"/>
          <a:ea typeface="Open Sans Light"/>
          <a:cs typeface="Open Sans Light"/>
        </a:defRPr>
      </a:lvl1pPr>
      <a:lvl2pPr marL="742950" indent="-285750" algn="l" defTabSz="457200">
        <a:spcBef>
          <a:spcPct val="20000"/>
        </a:spcBef>
        <a:buFont typeface=".AppleSystemUIFont"/>
        <a:buChar char="–"/>
        <a:defRPr sz="2000" b="0" i="0" kern="1200">
          <a:solidFill>
            <a:schemeClr val="tx1">
              <a:lumMod val="85000"/>
              <a:lumOff val="15000"/>
            </a:schemeClr>
          </a:solidFill>
          <a:latin typeface="Open Sans Light"/>
          <a:ea typeface="Open Sans Light"/>
          <a:cs typeface="Open Sans Light"/>
        </a:defRPr>
      </a:lvl2pPr>
      <a:lvl3pPr marL="1143000" indent="-228600" algn="l" defTabSz="457200">
        <a:spcBef>
          <a:spcPct val="20000"/>
        </a:spcBef>
        <a:buFont typeface="Lucida Grande"/>
        <a:buChar char="‣"/>
        <a:defRPr sz="1800" b="0" i="0" kern="1200">
          <a:solidFill>
            <a:schemeClr val="tx1">
              <a:lumMod val="85000"/>
              <a:lumOff val="15000"/>
            </a:schemeClr>
          </a:solidFill>
          <a:latin typeface="Open Sans Light"/>
          <a:ea typeface="Open Sans Light"/>
          <a:cs typeface="Open Sans Light"/>
        </a:defRPr>
      </a:lvl3pPr>
      <a:lvl4pPr marL="1600200" indent="-228600" algn="l" defTabSz="457200">
        <a:spcBef>
          <a:spcPct val="20000"/>
        </a:spcBef>
        <a:buFont typeface="Arial"/>
        <a:buChar char="•"/>
        <a:defRPr sz="1600" b="0" i="0" kern="1200">
          <a:solidFill>
            <a:schemeClr val="tx1">
              <a:lumMod val="85000"/>
              <a:lumOff val="15000"/>
            </a:schemeClr>
          </a:solidFill>
          <a:latin typeface="Open Sans Light"/>
          <a:ea typeface="Open Sans Light"/>
          <a:cs typeface="Open Sans Light"/>
        </a:defRPr>
      </a:lvl4pPr>
      <a:lvl5pPr marL="2057400" indent="-228600" algn="l" defTabSz="457200">
        <a:spcBef>
          <a:spcPct val="20000"/>
        </a:spcBef>
        <a:buFont typeface="Arial"/>
        <a:buChar char="»"/>
        <a:defRPr sz="1600" b="0" i="0" kern="1200">
          <a:solidFill>
            <a:schemeClr val="tx1">
              <a:lumMod val="85000"/>
              <a:lumOff val="15000"/>
            </a:schemeClr>
          </a:solidFill>
          <a:latin typeface="Open Sans Light"/>
          <a:ea typeface="Open Sans Light"/>
          <a:cs typeface="Open Sans Light"/>
        </a:defRPr>
      </a:lvl5pPr>
      <a:lvl6pPr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B6C31-ADBB-AC40-C8E2-2B2F7E6FFD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6928" y="1498616"/>
            <a:ext cx="7772400" cy="1775012"/>
          </a:xfrm>
        </p:spPr>
        <p:txBody>
          <a:bodyPr>
            <a:noAutofit/>
          </a:bodyPr>
          <a:lstStyle/>
          <a:p>
            <a:pPr>
              <a:defRPr sz="44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44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Listen und Tabellen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41F076-6716-A623-A486-2845074E56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6928" y="3493008"/>
            <a:ext cx="6400800" cy="1075765"/>
          </a:xfrm>
        </p:spPr>
        <p:txBody>
          <a:bodyPr>
            <a:noAutofit/>
          </a:bodyPr>
          <a:lstStyle/>
          <a:p>
            <a:pPr>
              <a:defRPr sz="21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1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HTML Grundlagen</a:t>
            </a:r>
          </a:p>
          <a:p>
            <a:pPr>
              <a:defRPr sz="21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10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WMC · II. Jg Informatik</a:t>
            </a:r>
          </a:p>
        </p:txBody>
      </p:sp>
    </p:spTree>
    <p:extLst>
      <p:ext uri="{BB962C8B-B14F-4D97-AF65-F5344CB8AC3E}">
        <p14:creationId xmlns:p14="http://schemas.microsoft.com/office/powerpoint/2010/main" val="792664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790C2-01ED-2085-7196-51C829DD0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28143"/>
            <a:ext cx="8500536" cy="615967"/>
          </a:xfrm>
        </p:spPr>
        <p:txBody>
          <a:bodyPr>
            <a:noAutofit/>
          </a:bodyPr>
          <a:lstStyle/>
          <a:p>
            <a:pPr>
              <a:defRPr sz="32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200" b="1" dirty="0" err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Liste</a:t>
            </a:r>
            <a:r>
              <a:rPr sz="3200" b="1" dirty="0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 </a:t>
            </a:r>
            <a:r>
              <a:rPr sz="3200" b="1" dirty="0" err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oder</a:t>
            </a:r>
            <a:r>
              <a:rPr sz="3200" b="1" dirty="0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 </a:t>
            </a:r>
            <a:r>
              <a:rPr sz="3200" b="1" dirty="0" err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Tabelle</a:t>
            </a:r>
            <a:r>
              <a:rPr lang="de-AT" sz="3200" b="1" dirty="0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?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BA631-8248-8CF0-A4B1-3E55E414D3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1478" y="1664954"/>
            <a:ext cx="4024851" cy="481012"/>
          </a:xfrm>
        </p:spPr>
        <p:txBody>
          <a:bodyPr>
            <a:noAutofit/>
          </a:bodyPr>
          <a:lstStyle/>
          <a:p>
            <a:pPr>
              <a:defRPr sz="2025" b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025" b="1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Liste</a:t>
            </a:r>
            <a:endParaRPr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62349F-051C-BB60-9BEF-B98BBB8BCD01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94270" y="2249424"/>
            <a:ext cx="3942060" cy="2440910"/>
          </a:xfrm>
        </p:spPr>
        <p:txBody>
          <a:bodyPr>
            <a:noAutofit/>
          </a:bodyPr>
          <a:lstStyle/>
          <a:p>
            <a:pPr>
              <a:defRPr sz="19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9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gleichartige</a:t>
            </a:r>
            <a:r>
              <a:rPr sz="19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</a:t>
            </a:r>
            <a:r>
              <a:rPr sz="19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Punkte</a:t>
            </a:r>
            <a:endParaRPr sz="1950" dirty="0">
              <a:solidFill>
                <a:srgbClr val="262626"/>
              </a:solidFill>
              <a:latin typeface="Open Sans Light"/>
              <a:ea typeface="Open Sans Light"/>
              <a:cs typeface="Open Sans Light"/>
            </a:endParaRPr>
          </a:p>
          <a:p>
            <a:pPr>
              <a:defRPr sz="19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9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z. B. Tipps </a:t>
            </a:r>
            <a:r>
              <a:rPr sz="19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oder</a:t>
            </a:r>
            <a:r>
              <a:rPr sz="1950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 </a:t>
            </a:r>
            <a:r>
              <a:rPr sz="1950" dirty="0" err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Schritte</a:t>
            </a:r>
            <a:endParaRPr sz="1950" dirty="0">
              <a:solidFill>
                <a:srgbClr val="262626"/>
              </a:solidFill>
              <a:latin typeface="Open Sans Light"/>
              <a:ea typeface="Open Sans Light"/>
              <a:cs typeface="Open Sans Light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787701-37D4-68C6-7A1C-9A93321D046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772016" y="1656261"/>
            <a:ext cx="4024852" cy="481012"/>
          </a:xfrm>
        </p:spPr>
        <p:txBody>
          <a:bodyPr>
            <a:noAutofit/>
          </a:bodyPr>
          <a:lstStyle/>
          <a:p>
            <a:pPr>
              <a:defRPr sz="2025" b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025" b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Tabelle</a:t>
            </a:r>
            <a:endParaRPr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F74D8A-170F-0E06-C2C9-C603D00DD8E0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4854807" y="2249424"/>
            <a:ext cx="3942060" cy="2440910"/>
          </a:xfrm>
        </p:spPr>
        <p:txBody>
          <a:bodyPr>
            <a:noAutofit/>
          </a:bodyPr>
          <a:lstStyle/>
          <a:p>
            <a:pPr>
              <a:defRPr sz="19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9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vergleichbare Angaben</a:t>
            </a:r>
          </a:p>
          <a:p>
            <a:pPr>
              <a:defRPr sz="19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9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z. B. Ort und Beschreibung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5E0B47AE-17FC-4F28-8755-5EAAB80B2FE1}"/>
              </a:ext>
            </a:extLst>
          </p:cNvPr>
          <p:cNvSpPr>
            <a:spLocks noGrp="1"/>
          </p:cNvSpPr>
          <p:nvPr/>
        </p:nvSpPr>
        <p:spPr>
          <a:xfrm>
            <a:off x="183833" y="3983546"/>
            <a:ext cx="1483614" cy="1190054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6000">
                <a:solidFill>
                  <a:srgbClr val="FFE2BB"/>
                </a:solidFill>
                <a:latin typeface="Open Sans Light"/>
                <a:ea typeface="Open Sans Light"/>
                <a:cs typeface="Open Sans Light"/>
              </a:defRPr>
            </a:pPr>
            <a:endParaRPr sz="6000" dirty="0">
              <a:solidFill>
                <a:srgbClr val="FFE2BB"/>
              </a:solidFill>
              <a:latin typeface="Open Sans Light"/>
              <a:ea typeface="Open Sans Light"/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1121020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43585"/>
            <a:ext cx="8499600" cy="612000"/>
          </a:xfrm>
        </p:spPr>
        <p:txBody>
          <a:bodyPr>
            <a:noAutofit/>
          </a:bodyPr>
          <a:lstStyle/>
          <a:p>
            <a:pPr>
              <a:defRPr sz="32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2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Ungeordnete Liste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32DDB-D7D0-4B73-D966-F9A8FEE29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1743647"/>
            <a:ext cx="8385429" cy="2667000"/>
          </a:xfrm>
        </p:spPr>
        <p:txBody>
          <a:bodyPr lIns="47625" tIns="0" rIns="0" bIns="0">
            <a:no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&lt;ul&gt;</a:t>
            </a:r>
          </a:p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&lt;li&gt;HTML </a:t>
            </a:r>
            <a:r>
              <a:rPr sz="1725" b="1" dirty="0" err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lernen</a:t>
            </a: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&lt;/li&gt;</a:t>
            </a:r>
          </a:p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&lt;li&gt;Links </a:t>
            </a:r>
            <a:r>
              <a:rPr sz="1725" b="1" dirty="0" err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einbinden</a:t>
            </a: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&lt;/li&gt;</a:t>
            </a:r>
          </a:p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&lt;li&gt;</a:t>
            </a:r>
            <a:r>
              <a:rPr sz="1725" b="1" dirty="0" err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Eigene</a:t>
            </a: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Ideen </a:t>
            </a:r>
            <a:r>
              <a:rPr sz="1725" b="1" dirty="0" err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umsetzen</a:t>
            </a: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&lt;/li&gt;</a:t>
            </a:r>
          </a:p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&lt;/ul&gt;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83835" y="3983534"/>
            <a:ext cx="1483600" cy="1190065"/>
          </a:xfrm>
        </p:spPr>
        <p:txBody>
          <a:bodyPr/>
          <a:lstStyle/>
          <a:p>
            <a:fld id="{202359C0-8A7A-196E-DD58-8E6569619F09}" type="slidenum">
              <a:rPr/>
              <a:t>3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A7960847-8E43-446E-A4B7-6A086D4A4CFF}"/>
              </a:ext>
            </a:extLst>
          </p:cNvPr>
          <p:cNvSpPr>
            <a:spLocks noGrp="1"/>
          </p:cNvSpPr>
          <p:nvPr/>
        </p:nvSpPr>
        <p:spPr>
          <a:xfrm>
            <a:off x="1143000" y="4400550"/>
            <a:ext cx="742950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6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ul = unordered list · li = list item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2177207-F30B-5533-854E-656A755674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3530" y="2629054"/>
            <a:ext cx="3578990" cy="135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802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43585"/>
            <a:ext cx="8499600" cy="612000"/>
          </a:xfrm>
        </p:spPr>
        <p:txBody>
          <a:bodyPr>
            <a:noAutofit/>
          </a:bodyPr>
          <a:lstStyle/>
          <a:p>
            <a:pPr>
              <a:defRPr sz="32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2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Geordnete Liste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32DDB-D7D0-4B73-D966-F9A8FEE29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1743647"/>
            <a:ext cx="8385429" cy="2667000"/>
          </a:xfrm>
        </p:spPr>
        <p:txBody>
          <a:bodyPr lIns="47625" tIns="0" rIns="0" bIns="0">
            <a:no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</a:t>
            </a:r>
            <a:r>
              <a:rPr sz="1725" b="1" dirty="0" err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ol</a:t>
            </a: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&gt;</a:t>
            </a:r>
          </a:p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&lt;li&gt;Code </a:t>
            </a:r>
            <a:r>
              <a:rPr sz="1725" b="1" dirty="0" err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ändern</a:t>
            </a: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&lt;/li&gt;</a:t>
            </a:r>
          </a:p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&lt;li&gt;</a:t>
            </a:r>
            <a:r>
              <a:rPr sz="1725" b="1" dirty="0" err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Datei</a:t>
            </a: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</a:t>
            </a:r>
            <a:r>
              <a:rPr sz="1725" b="1" dirty="0" err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speichern</a:t>
            </a: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&lt;/li&gt;</a:t>
            </a:r>
          </a:p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&lt;li&gt;Browser neu laden&lt;/li&gt;</a:t>
            </a:r>
          </a:p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&lt;/</a:t>
            </a:r>
            <a:r>
              <a:rPr sz="1725" b="1" dirty="0" err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ol</a:t>
            </a: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&gt;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83835" y="3983534"/>
            <a:ext cx="1483600" cy="1190065"/>
          </a:xfrm>
        </p:spPr>
        <p:txBody>
          <a:bodyPr/>
          <a:lstStyle/>
          <a:p>
            <a:fld id="{EFD6AB9A-5F9E-5F59-51AB-3C8734130965}" type="slidenum">
              <a:rPr/>
              <a:t>4</a:t>
            </a:fld>
            <a:endParaRPr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BBB2CD1C-3549-417D-9690-EE74FC924A66}"/>
              </a:ext>
            </a:extLst>
          </p:cNvPr>
          <p:cNvSpPr>
            <a:spLocks noGrp="1"/>
          </p:cNvSpPr>
          <p:nvPr/>
        </p:nvSpPr>
        <p:spPr>
          <a:xfrm>
            <a:off x="1143000" y="4400550"/>
            <a:ext cx="742950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6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ol = ordered list · Die Nummern erzeugt der Browser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1ABFB5E-8217-271D-ABB4-D26B87B7E7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6758" y="2628913"/>
            <a:ext cx="3015762" cy="1354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802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43585"/>
            <a:ext cx="8499600" cy="612000"/>
          </a:xfrm>
        </p:spPr>
        <p:txBody>
          <a:bodyPr>
            <a:noAutofit/>
          </a:bodyPr>
          <a:lstStyle/>
          <a:p>
            <a:pPr>
              <a:defRPr sz="32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2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Verschachtelte Liste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32DDB-D7D0-4B73-D966-F9A8FEE29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1743647"/>
            <a:ext cx="8385429" cy="2667000"/>
          </a:xfrm>
        </p:spPr>
        <p:txBody>
          <a:bodyPr lIns="47625" tIns="0" rIns="0" bIns="0">
            <a:no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&lt;ul&gt;</a:t>
            </a:r>
          </a:p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&lt;li&gt;HTML</a:t>
            </a:r>
          </a:p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  &lt;ul&gt;</a:t>
            </a:r>
          </a:p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    &lt;li&gt;Listen und </a:t>
            </a:r>
            <a:r>
              <a:rPr sz="1725" b="1" dirty="0" err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Tabellen</a:t>
            </a: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&lt;/li&gt;</a:t>
            </a:r>
          </a:p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  &lt;/ul&gt;</a:t>
            </a:r>
          </a:p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&lt;/li&gt;</a:t>
            </a:r>
          </a:p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&lt;/ul&gt;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83835" y="3983534"/>
            <a:ext cx="1483600" cy="1190065"/>
          </a:xfrm>
        </p:spPr>
        <p:txBody>
          <a:bodyPr/>
          <a:lstStyle/>
          <a:p>
            <a:fld id="{EE5B3003-2C54-13C6-9832-7637201064DE}" type="slidenum">
              <a:rPr/>
              <a:t>5</a:t>
            </a:fld>
            <a:endParaRPr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FA43E81E-1AF9-496D-AAC8-E98042FF31E3}"/>
              </a:ext>
            </a:extLst>
          </p:cNvPr>
          <p:cNvSpPr>
            <a:spLocks noGrp="1"/>
          </p:cNvSpPr>
          <p:nvPr/>
        </p:nvSpPr>
        <p:spPr>
          <a:xfrm>
            <a:off x="1143000" y="4400550"/>
            <a:ext cx="742950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6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Die innere Liste gehört in das passende li-Element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17085CE-236F-2A24-F66D-8A87D5D866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2532" y="3030496"/>
            <a:ext cx="4049988" cy="1161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802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790C2-01ED-2085-7196-51C829DD0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28143"/>
            <a:ext cx="8500536" cy="615967"/>
          </a:xfrm>
        </p:spPr>
        <p:txBody>
          <a:bodyPr>
            <a:noAutofit/>
          </a:bodyPr>
          <a:lstStyle/>
          <a:p>
            <a:pPr>
              <a:defRPr sz="32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2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Tabellenstruktur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BA631-8248-8CF0-A4B1-3E55E414D3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1478" y="1664954"/>
            <a:ext cx="4024851" cy="481012"/>
          </a:xfrm>
        </p:spPr>
        <p:txBody>
          <a:bodyPr>
            <a:noAutofit/>
          </a:bodyPr>
          <a:lstStyle/>
          <a:p>
            <a:pPr>
              <a:defRPr sz="2025" b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025" b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Zeilen</a:t>
            </a:r>
            <a:endParaRPr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62349F-051C-BB60-9BEF-B98BBB8BCD01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94270" y="2249424"/>
            <a:ext cx="3942060" cy="2440910"/>
          </a:xfrm>
        </p:spPr>
        <p:txBody>
          <a:bodyPr>
            <a:noAutofit/>
          </a:bodyPr>
          <a:lstStyle/>
          <a:p>
            <a:pPr>
              <a:defRPr sz="19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9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tr = table row</a:t>
            </a:r>
          </a:p>
          <a:p>
            <a:pPr>
              <a:defRPr sz="19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9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Jede Zeile enthält Zellen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787701-37D4-68C6-7A1C-9A93321D046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772016" y="1656261"/>
            <a:ext cx="4024852" cy="481012"/>
          </a:xfrm>
        </p:spPr>
        <p:txBody>
          <a:bodyPr>
            <a:noAutofit/>
          </a:bodyPr>
          <a:lstStyle/>
          <a:p>
            <a:pPr>
              <a:defRPr sz="2025" b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025" b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Zellen</a:t>
            </a:r>
            <a:endParaRPr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F74D8A-170F-0E06-C2C9-C603D00DD8E0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4854807" y="2249424"/>
            <a:ext cx="3942060" cy="2440910"/>
          </a:xfrm>
        </p:spPr>
        <p:txBody>
          <a:bodyPr>
            <a:noAutofit/>
          </a:bodyPr>
          <a:lstStyle/>
          <a:p>
            <a:pPr>
              <a:defRPr sz="19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9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th = Überschrift</a:t>
            </a:r>
          </a:p>
          <a:p>
            <a:pPr>
              <a:defRPr sz="19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9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td = Daten</a:t>
            </a:r>
          </a:p>
        </p:txBody>
      </p:sp>
    </p:spTree>
    <p:extLst>
      <p:ext uri="{BB962C8B-B14F-4D97-AF65-F5344CB8AC3E}">
        <p14:creationId xmlns:p14="http://schemas.microsoft.com/office/powerpoint/2010/main" val="1121020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43585"/>
            <a:ext cx="8499600" cy="612000"/>
          </a:xfrm>
        </p:spPr>
        <p:txBody>
          <a:bodyPr>
            <a:noAutofit/>
          </a:bodyPr>
          <a:lstStyle/>
          <a:p>
            <a:pPr>
              <a:defRPr sz="32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2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Eine erste Tabelle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32DDB-D7D0-4B73-D966-F9A8FEE29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1743647"/>
            <a:ext cx="8385429" cy="2667000"/>
          </a:xfrm>
        </p:spPr>
        <p:txBody>
          <a:bodyPr lIns="47625" tIns="0" rIns="0" bIns="0">
            <a:no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&lt;table&gt;</a:t>
            </a:r>
          </a:p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&lt;tr&gt;&lt;</a:t>
            </a:r>
            <a:r>
              <a:rPr sz="1725" b="1" dirty="0" err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th</a:t>
            </a: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&gt;Ort&lt;/</a:t>
            </a:r>
            <a:r>
              <a:rPr sz="1725" b="1" dirty="0" err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th</a:t>
            </a: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&gt;&lt;</a:t>
            </a:r>
            <a:r>
              <a:rPr sz="1725" b="1" dirty="0" err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th</a:t>
            </a: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&gt;Mein Tipp&lt;/</a:t>
            </a:r>
            <a:r>
              <a:rPr sz="1725" b="1" dirty="0" err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th</a:t>
            </a: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&gt;&lt;/tr&gt;</a:t>
            </a:r>
          </a:p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&lt;tr&gt;&lt;td&gt;</a:t>
            </a:r>
            <a:r>
              <a:rPr sz="1725" b="1" dirty="0" err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Pinkafeld</a:t>
            </a: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&lt;/td&gt;&lt;td&gt;</a:t>
            </a:r>
            <a:r>
              <a:rPr sz="1725" b="1" dirty="0" err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Spaziergang</a:t>
            </a: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&lt;/td&gt;&lt;/tr&gt;</a:t>
            </a:r>
          </a:p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&lt;tr&gt;&lt;td&gt;</a:t>
            </a:r>
            <a:r>
              <a:rPr sz="1725" b="1" dirty="0" err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Oberschützen</a:t>
            </a: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&lt;/td&gt;&lt;td&gt;Kultur&lt;/td&gt;&lt;/tr&gt;</a:t>
            </a:r>
          </a:p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&lt;/table&gt;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83835" y="3983534"/>
            <a:ext cx="1483600" cy="1190065"/>
          </a:xfrm>
        </p:spPr>
        <p:txBody>
          <a:bodyPr/>
          <a:lstStyle/>
          <a:p>
            <a:fld id="{D3D7D1C8-AE23-AA48-DF65-C742588DBE47}" type="slidenum">
              <a:rPr/>
              <a:t>7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AD01A43E-E151-426F-A469-25C4AACE426C}"/>
              </a:ext>
            </a:extLst>
          </p:cNvPr>
          <p:cNvSpPr>
            <a:spLocks noGrp="1"/>
          </p:cNvSpPr>
          <p:nvPr/>
        </p:nvSpPr>
        <p:spPr>
          <a:xfrm>
            <a:off x="1143000" y="4400550"/>
            <a:ext cx="742950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6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Die erste Zeile enthält die Spaltenüberschriften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CB70B02-CDF5-74B7-D095-AC73716089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7947" y="2988700"/>
            <a:ext cx="3164602" cy="1308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802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790C2-01ED-2085-7196-51C829DD0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28143"/>
            <a:ext cx="8500536" cy="615967"/>
          </a:xfrm>
        </p:spPr>
        <p:txBody>
          <a:bodyPr>
            <a:noAutofit/>
          </a:bodyPr>
          <a:lstStyle/>
          <a:p>
            <a:pPr>
              <a:defRPr sz="32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2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Überschrift und Beschriftung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BA631-8248-8CF0-A4B1-3E55E414D3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1478" y="1664954"/>
            <a:ext cx="4024851" cy="481012"/>
          </a:xfrm>
        </p:spPr>
        <p:txBody>
          <a:bodyPr>
            <a:noAutofit/>
          </a:bodyPr>
          <a:lstStyle/>
          <a:p>
            <a:pPr>
              <a:defRPr sz="2025" b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025" b="1" dirty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caption</a:t>
            </a:r>
            <a:endParaRPr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62349F-051C-BB60-9BEF-B98BBB8BCD01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94270" y="2249424"/>
            <a:ext cx="3942060" cy="2440910"/>
          </a:xfrm>
        </p:spPr>
        <p:txBody>
          <a:bodyPr>
            <a:noAutofit/>
          </a:bodyPr>
          <a:lstStyle/>
          <a:p>
            <a:pPr>
              <a:defRPr sz="19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9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beschreibt die ganze Tabelle</a:t>
            </a:r>
          </a:p>
          <a:p>
            <a:pPr>
              <a:defRPr sz="19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9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steht direkt nach table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787701-37D4-68C6-7A1C-9A93321D046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772016" y="1656261"/>
            <a:ext cx="4024852" cy="481012"/>
          </a:xfrm>
        </p:spPr>
        <p:txBody>
          <a:bodyPr>
            <a:noAutofit/>
          </a:bodyPr>
          <a:lstStyle/>
          <a:p>
            <a:pPr>
              <a:defRPr sz="2025" b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2025" b="1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th</a:t>
            </a:r>
            <a:endParaRPr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F74D8A-170F-0E06-C2C9-C603D00DD8E0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4854807" y="2249424"/>
            <a:ext cx="3942060" cy="2440910"/>
          </a:xfrm>
        </p:spPr>
        <p:txBody>
          <a:bodyPr>
            <a:noAutofit/>
          </a:bodyPr>
          <a:lstStyle/>
          <a:p>
            <a:pPr>
              <a:defRPr sz="19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9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beschreibt eine Spalte</a:t>
            </a:r>
          </a:p>
          <a:p>
            <a:pPr>
              <a:defRPr sz="19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9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steht in der ersten Zeile</a:t>
            </a:r>
          </a:p>
        </p:txBody>
      </p:sp>
    </p:spTree>
    <p:extLst>
      <p:ext uri="{BB962C8B-B14F-4D97-AF65-F5344CB8AC3E}">
        <p14:creationId xmlns:p14="http://schemas.microsoft.com/office/powerpoint/2010/main" val="11210202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43585"/>
            <a:ext cx="8499600" cy="612000"/>
          </a:xfrm>
        </p:spPr>
        <p:txBody>
          <a:bodyPr>
            <a:noAutofit/>
          </a:bodyPr>
          <a:lstStyle/>
          <a:p>
            <a:pPr>
              <a:defRPr sz="32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3200" b="1" dirty="0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caption </a:t>
            </a:r>
            <a:r>
              <a:rPr sz="3200" b="1" dirty="0" err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rPr>
              <a:t>verwenden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32DDB-D7D0-4B73-D966-F9A8FEE29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1743647"/>
            <a:ext cx="8385429" cy="2667000"/>
          </a:xfrm>
        </p:spPr>
        <p:txBody>
          <a:bodyPr lIns="47625" tIns="0" rIns="0" bIns="0">
            <a:no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&lt;table&gt;</a:t>
            </a:r>
          </a:p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&lt;caption&gt;</a:t>
            </a:r>
            <a:r>
              <a:rPr sz="1725" b="1" dirty="0" err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Ausflugstipps</a:t>
            </a: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in der </a:t>
            </a:r>
            <a:r>
              <a:rPr sz="1725" b="1" dirty="0" err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Umgebung</a:t>
            </a: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&lt;/caption&gt;</a:t>
            </a:r>
          </a:p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&lt;tr&gt;</a:t>
            </a:r>
          </a:p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  &lt;</a:t>
            </a:r>
            <a:r>
              <a:rPr sz="1725" b="1" dirty="0" err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th</a:t>
            </a: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&gt;Ort&lt;/</a:t>
            </a:r>
            <a:r>
              <a:rPr sz="1725" b="1" dirty="0" err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th</a:t>
            </a: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&gt;</a:t>
            </a:r>
          </a:p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  &lt;</a:t>
            </a:r>
            <a:r>
              <a:rPr sz="1725" b="1" dirty="0" err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th</a:t>
            </a: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&gt;Mein Tipp&lt;/</a:t>
            </a:r>
            <a:r>
              <a:rPr sz="1725" b="1" dirty="0" err="1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th</a:t>
            </a: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&gt;</a:t>
            </a:r>
          </a:p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  &lt;/tr&gt;</a:t>
            </a:r>
          </a:p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  <a:defRPr sz="1725" b="1">
                <a:solidFill>
                  <a:srgbClr val="163C58"/>
                </a:solidFill>
                <a:latin typeface="Courier New"/>
                <a:ea typeface="Courier New"/>
                <a:cs typeface="Courier New"/>
              </a:defRPr>
            </a:pPr>
            <a:r>
              <a:rPr sz="1725" b="1" dirty="0">
                <a:solidFill>
                  <a:srgbClr val="163C58"/>
                </a:solidFill>
                <a:latin typeface="Courier New"/>
                <a:ea typeface="Courier New"/>
                <a:cs typeface="Courier New"/>
              </a:rPr>
              <a:t>&lt;/table&gt;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83835" y="3983534"/>
            <a:ext cx="1483600" cy="1190065"/>
          </a:xfrm>
        </p:spPr>
        <p:txBody>
          <a:bodyPr/>
          <a:lstStyle/>
          <a:p>
            <a:fld id="{388657AE-30A1-5A7A-6A7F-315D84436430}" type="slidenum">
              <a:rPr/>
              <a:t>9</a:t>
            </a:fld>
            <a:endParaRPr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4607B4CA-2D6F-4203-8717-2FC76630C3A2}"/>
              </a:ext>
            </a:extLst>
          </p:cNvPr>
          <p:cNvSpPr>
            <a:spLocks noGrp="1"/>
          </p:cNvSpPr>
          <p:nvPr/>
        </p:nvSpPr>
        <p:spPr>
          <a:xfrm>
            <a:off x="1143000" y="4400550"/>
            <a:ext cx="742950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defRPr>
            </a:pPr>
            <a:r>
              <a:rPr sz="1650">
                <a:solidFill>
                  <a:srgbClr val="262626"/>
                </a:solidFill>
                <a:latin typeface="Open Sans Light"/>
                <a:ea typeface="Open Sans Light"/>
                <a:cs typeface="Open Sans Light"/>
              </a:rPr>
              <a:t>caption ersetzt die th-Überschriften nicht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AED599D-B8ED-30ED-D624-8012A793E3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8544" y="2801637"/>
            <a:ext cx="4660900" cy="1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8022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43585"/>
            <a:ext cx="8499600" cy="612000"/>
          </a:xfrm>
        </p:spPr>
        <p:txBody>
          <a:bodyPr anchor="ctr">
            <a:normAutofit/>
          </a:bodyPr>
          <a:lstStyle/>
          <a:p>
            <a:pPr>
              <a:defRPr sz="32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lang="de-AT" b="1"/>
              <a:t>Tabelle prüfen</a:t>
            </a:r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83835" y="3983534"/>
            <a:ext cx="1483600" cy="119006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B7BEEEC-A170-5376-2B6E-CB54687B0CB1}" type="slidenum">
              <a:rPr/>
              <a:pPr>
                <a:spcAft>
                  <a:spcPts val="600"/>
                </a:spcAft>
              </a:pPr>
              <a:t>10</a:t>
            </a:fld>
            <a:endParaRPr lang="de-AT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E6A42459-7E52-2CB0-106C-DF1CAE0145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2786608"/>
              </p:ext>
            </p:extLst>
          </p:nvPr>
        </p:nvGraphicFramePr>
        <p:xfrm>
          <a:off x="411480" y="1743607"/>
          <a:ext cx="8385387" cy="20030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118022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43585"/>
            <a:ext cx="8499600" cy="612000"/>
          </a:xfrm>
        </p:spPr>
        <p:txBody>
          <a:bodyPr anchor="ctr">
            <a:normAutofit/>
          </a:bodyPr>
          <a:lstStyle/>
          <a:p>
            <a:pPr>
              <a:defRPr sz="32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lang="de-AT" b="1"/>
              <a:t>Praxisauftrag</a:t>
            </a:r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83835" y="3983534"/>
            <a:ext cx="1483600" cy="119006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0394428-F1DC-E5F6-DB0C-7DE31F3D8A23}" type="slidenum">
              <a:rPr/>
              <a:pPr>
                <a:spcAft>
                  <a:spcPts val="600"/>
                </a:spcAft>
              </a:pPr>
              <a:t>11</a:t>
            </a:fld>
            <a:endParaRPr lang="de-AT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688849E6-BEFB-6A8E-D9EA-C4BDE6402E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2438152"/>
              </p:ext>
            </p:extLst>
          </p:nvPr>
        </p:nvGraphicFramePr>
        <p:xfrm>
          <a:off x="411480" y="1743607"/>
          <a:ext cx="8385387" cy="24563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118022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43585"/>
            <a:ext cx="8499600" cy="612000"/>
          </a:xfrm>
        </p:spPr>
        <p:txBody>
          <a:bodyPr anchor="ctr">
            <a:normAutofit/>
          </a:bodyPr>
          <a:lstStyle/>
          <a:p>
            <a:pPr>
              <a:defRPr sz="32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lang="de-AT" b="1"/>
              <a:t>Arbeitsablauf</a:t>
            </a:r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83835" y="3983534"/>
            <a:ext cx="1483600" cy="119006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DB16885-0D3F-A391-B669-3211DB3B26E8}" type="slidenum">
              <a:rPr/>
              <a:pPr>
                <a:spcAft>
                  <a:spcPts val="600"/>
                </a:spcAft>
              </a:pPr>
              <a:t>12</a:t>
            </a:fld>
            <a:endParaRPr lang="de-AT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2198F86D-F6F7-6965-E9FD-ABAAA93FD7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1877882"/>
              </p:ext>
            </p:extLst>
          </p:nvPr>
        </p:nvGraphicFramePr>
        <p:xfrm>
          <a:off x="411480" y="1743607"/>
          <a:ext cx="8385387" cy="29359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118022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43290-34AD-5F05-BAA7-3D7ABE1DF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2" y="943585"/>
            <a:ext cx="8499600" cy="612000"/>
          </a:xfrm>
        </p:spPr>
        <p:txBody>
          <a:bodyPr anchor="ctr">
            <a:normAutofit/>
          </a:bodyPr>
          <a:lstStyle/>
          <a:p>
            <a:pPr>
              <a:defRPr sz="3200" b="1">
                <a:solidFill>
                  <a:srgbClr val="262626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lang="de-AT" b="1"/>
              <a:t>Partnercheck</a:t>
            </a:r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E8CB4-A2F9-B862-BF42-2B162D72A3D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83835" y="3983534"/>
            <a:ext cx="1483600" cy="119006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DD23107-4986-8758-3A93-3D74F35908CC}" type="slidenum">
              <a:rPr/>
              <a:pPr>
                <a:spcAft>
                  <a:spcPts val="600"/>
                </a:spcAft>
              </a:pPr>
              <a:t>13</a:t>
            </a:fld>
            <a:endParaRPr lang="de-AT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8078BE14-E42D-C3A9-C7D3-4F1BF55F219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2084642"/>
              </p:ext>
            </p:extLst>
          </p:nvPr>
        </p:nvGraphicFramePr>
        <p:xfrm>
          <a:off x="411480" y="1743607"/>
          <a:ext cx="8385387" cy="2350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11802273"/>
      </p:ext>
    </p:extLst>
  </p:cSld>
  <p:clrMapOvr>
    <a:masterClrMapping/>
  </p:clrMapOvr>
</p:sld>
</file>

<file path=ppt/theme/theme1.xml><?xml version="1.0" encoding="utf-8"?>
<a:theme xmlns:a="http://schemas.openxmlformats.org/drawingml/2006/main" name="IF_Standar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IF_Standar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1A589F7ACC5114A9EF1F9FD031DBDE8" ma:contentTypeVersion="3" ma:contentTypeDescription="Ein neues Dokument erstellen." ma:contentTypeScope="" ma:versionID="04d8d42087e8cf8b0151bf6f62f26a8f">
  <xsd:schema xmlns:xsd="http://www.w3.org/2001/XMLSchema" xmlns:xs="http://www.w3.org/2001/XMLSchema" xmlns:p="http://schemas.microsoft.com/office/2006/metadata/properties" xmlns:ns2="654a7430-8623-40be-a8cc-49011277ca1f" targetNamespace="http://schemas.microsoft.com/office/2006/metadata/properties" ma:root="true" ma:fieldsID="3d137082d31eb6180e2d255a9e94bb55" ns2:_="">
    <xsd:import namespace="654a7430-8623-40be-a8cc-49011277ca1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4a7430-8623-40be-a8cc-49011277ca1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3DAC677-6DA3-4935-BED8-073317FA7D30}"/>
</file>

<file path=customXml/itemProps2.xml><?xml version="1.0" encoding="utf-8"?>
<ds:datastoreItem xmlns:ds="http://schemas.openxmlformats.org/officeDocument/2006/customXml" ds:itemID="{E4E0BEF3-A98E-45B5-8384-1C203DECFEF7}"/>
</file>

<file path=customXml/itemProps3.xml><?xml version="1.0" encoding="utf-8"?>
<ds:datastoreItem xmlns:ds="http://schemas.openxmlformats.org/officeDocument/2006/customXml" ds:itemID="{7D4E7829-4D99-4BF7-A8C9-AAB6B91B7AEC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520</Words>
  <Application>Microsoft Macintosh PowerPoint</Application>
  <DocSecurity>0</DocSecurity>
  <PresentationFormat>Bildschirmpräsentation (16:9)</PresentationFormat>
  <Paragraphs>104</Paragraphs>
  <Slides>13</Slides>
  <Notes>13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22" baseType="lpstr">
      <vt:lpstr>.AppleSystemUIFont</vt:lpstr>
      <vt:lpstr>Arial</vt:lpstr>
      <vt:lpstr>Calibri</vt:lpstr>
      <vt:lpstr>Courier New</vt:lpstr>
      <vt:lpstr>Lucida Grande</vt:lpstr>
      <vt:lpstr>Open Sans ExtraBold</vt:lpstr>
      <vt:lpstr>Open Sans Light</vt:lpstr>
      <vt:lpstr>Wingdings</vt:lpstr>
      <vt:lpstr>IF_Standard</vt:lpstr>
      <vt:lpstr>Listen und Tabellen</vt:lpstr>
      <vt:lpstr>Liste oder Tabelle?</vt:lpstr>
      <vt:lpstr>Ungeordnete Liste</vt:lpstr>
      <vt:lpstr>Geordnete Liste</vt:lpstr>
      <vt:lpstr>Verschachtelte Liste</vt:lpstr>
      <vt:lpstr>Tabellenstruktur</vt:lpstr>
      <vt:lpstr>Eine erste Tabelle</vt:lpstr>
      <vt:lpstr>Überschrift und Beschriftung</vt:lpstr>
      <vt:lpstr>caption verwenden</vt:lpstr>
      <vt:lpstr>Tabelle prüfen</vt:lpstr>
      <vt:lpstr>Praxisauftrag</vt:lpstr>
      <vt:lpstr>Arbeitsablauf</vt:lpstr>
      <vt:lpstr>Partnercheck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David Zach</cp:lastModifiedBy>
  <cp:revision>2</cp:revision>
  <cp:lastPrinted>2026-09-27T19:43:47Z</cp:lastPrinted>
  <dcterms:created xsi:type="dcterms:W3CDTF">2026-09-27T19:18:04Z</dcterms:created>
  <dcterms:modified xsi:type="dcterms:W3CDTF">2026-09-27T19:44:22Z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0x010100E1A589F7ACC5114A9EF1F9FD031DBDE8</vt:lpwstr>
  </property>
</Properties>
</file>