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customXml/item1.xml" ContentType="application/xml"/>
  <Override PartName="/customXml/itemProps1.xml" ContentType="application/vnd.openxmlformats-officedocument.customXmlProperties+xml"/>
  <Override PartName="/customXml/item2.xml" ContentType="application/xml"/>
  <Override PartName="/customXml/itemProps2.xml" ContentType="application/vnd.openxmlformats-officedocument.customXmlProperties+xml"/>
  <Override PartName="/customXml/item3.xml" ContentType="application/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1689acef8ecb48fa" Type="http://schemas.openxmlformats.org/officeDocument/2006/relationships/officeDocument" Target="/ppt/presentation.xml"/><Relationship Id="R121d0ee367e84117" Type="http://schemas.openxmlformats.org/package/2006/relationships/metadata/core-properties" Target="/docProps/core.xml"/><Relationship Id="rId1" Type="http://schemas.openxmlformats.org/officeDocument/2006/relationships/custom-properties" Target="docProps/custom.xml"/><Relationship Id="R82fc2d74649a4124" Type="http://schemas.openxmlformats.org/officeDocument/2006/relationships/extended-properties" Target="/docProps/app.xml"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d46282d6ac214844"/>
  </p:sldMasterIdLst>
  <p:notesMasterIdLst>
    <p:notesMasterId xmlns:r="http://schemas.openxmlformats.org/officeDocument/2006/relationships" r:id="R60500cf2dc9f4576"/>
  </p:notesMasterIdLst>
  <p:sldIdLst>
    <p:sldId xmlns:r="http://schemas.openxmlformats.org/officeDocument/2006/relationships" id="256" r:id="R86783bda7034482e"/>
    <p:sldId xmlns:r="http://schemas.openxmlformats.org/officeDocument/2006/relationships" id="257" r:id="Rb533c6d749354b80"/>
    <p:sldId xmlns:r="http://schemas.openxmlformats.org/officeDocument/2006/relationships" id="258" r:id="Rc4c9f4e67a334575"/>
    <p:sldId xmlns:r="http://schemas.openxmlformats.org/officeDocument/2006/relationships" id="259" r:id="R6d94a6a48d004cb2"/>
    <p:sldId xmlns:r="http://schemas.openxmlformats.org/officeDocument/2006/relationships" id="260" r:id="Rf4904486dbd64b21"/>
    <p:sldId xmlns:r="http://schemas.openxmlformats.org/officeDocument/2006/relationships" id="261" r:id="R254aaffac93646a4"/>
    <p:sldId xmlns:r="http://schemas.openxmlformats.org/officeDocument/2006/relationships" id="262" r:id="Ra18501b1bda04ff4"/>
    <p:sldId xmlns:r="http://schemas.openxmlformats.org/officeDocument/2006/relationships" id="263" r:id="Rdf31072186c545ff"/>
    <p:sldId xmlns:r="http://schemas.openxmlformats.org/officeDocument/2006/relationships" id="264" r:id="Re34a42009ba14830"/>
    <p:sldId xmlns:r="http://schemas.openxmlformats.org/officeDocument/2006/relationships" id="265" r:id="R5d3ff58ef4cb4384"/>
    <p:sldId xmlns:r="http://schemas.openxmlformats.org/officeDocument/2006/relationships" id="266" r:id="Rd8924b60192d4af6"/>
    <p:sldId xmlns:r="http://schemas.openxmlformats.org/officeDocument/2006/relationships" id="267" r:id="Rdd721751f1284152"/>
    <p:sldId xmlns:r="http://schemas.openxmlformats.org/officeDocument/2006/relationships" id="268" r:id="Ra1911f08e870466a"/>
    <p:sldId xmlns:r="http://schemas.openxmlformats.org/officeDocument/2006/relationships" id="269" r:id="R411ac47286a746aa"/>
    <p:sldId xmlns:r="http://schemas.openxmlformats.org/officeDocument/2006/relationships" id="270" r:id="Rc168752a50654124"/>
    <p:sldId xmlns:r="http://schemas.openxmlformats.org/officeDocument/2006/relationships" id="271" r:id="Rd6d9f237d5794f83"/>
  </p:sldIdLst>
  <p:sldSz cx="9144000" cy="51435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p="http://schemas.openxmlformats.org/presentationml/2006/main">
  <p:slideViewPr>
    <p:cSldViewPr snapToGrid="0" snapToObjects="1">
      <p:cViewPr>
        <p:scale>
          <a:sx xmlns:a="http://schemas.openxmlformats.org/drawingml/2006/main" n="1" d="1"/>
          <a:sy xmlns:a="http://schemas.openxmlformats.org/drawingml/2006/main" n="1" d="1"/>
        </p:scale>
        <p:origin x="0" y="0"/>
      </p:cViewPr>
      <p:guideLst/>
    </p:cSldViewPr>
  </p:slideViewPr>
  <p:gridSpacing cx="72008" cy="72008"/>
</p:viewPr>
</file>

<file path=ppt/_rels/presentation.xml.rels><?xml version="1.0" encoding="UTF-8" standalone="yes"?>
<Relationships xmlns="http://schemas.openxmlformats.org/package/2006/relationships"><Relationship Id="R86783bda7034482e" Type="http://schemas.openxmlformats.org/officeDocument/2006/relationships/slide" Target="/ppt/slides/slide1.xml"/><Relationship Id="Ra18501b1bda04ff4" Type="http://schemas.openxmlformats.org/officeDocument/2006/relationships/slide" Target="/ppt/slides/slide7.xml"/><Relationship Id="Rc168752a50654124" Type="http://schemas.openxmlformats.org/officeDocument/2006/relationships/slide" Target="/ppt/slides/slide15.xml"/><Relationship Id="Rb147f545165845a0" Type="http://schemas.openxmlformats.org/officeDocument/2006/relationships/theme" Target="/ppt/theme/theme1.xml"/><Relationship Id="R0986d9abaf634139" Type="http://schemas.openxmlformats.org/officeDocument/2006/relationships/viewProps" Target="/ppt/viewProps.xml"/><Relationship Id="R254aaffac93646a4" Type="http://schemas.openxmlformats.org/officeDocument/2006/relationships/slide" Target="/ppt/slides/slide6.xml"/><Relationship Id="Re34a42009ba14830" Type="http://schemas.openxmlformats.org/officeDocument/2006/relationships/slide" Target="/ppt/slides/slide9.xml"/><Relationship Id="rId3" Type="http://schemas.openxmlformats.org/officeDocument/2006/relationships/customXml" Target="../customXml/item3.xml"/><Relationship Id="Rd46282d6ac214844" Type="http://schemas.openxmlformats.org/officeDocument/2006/relationships/slideMaster" Target="/ppt/slideMasters/slideMaster1.xml"/><Relationship Id="Rf4904486dbd64b21" Type="http://schemas.openxmlformats.org/officeDocument/2006/relationships/slide" Target="/ppt/slides/slide5.xml"/><Relationship Id="R411ac47286a746aa" Type="http://schemas.openxmlformats.org/officeDocument/2006/relationships/slide" Target="/ppt/slides/slide14.xml"/><Relationship Id="Rc4c9f4e67a334575" Type="http://schemas.openxmlformats.org/officeDocument/2006/relationships/slide" Target="/ppt/slides/slide3.xml"/><Relationship Id="Rdf31072186c545ff" Type="http://schemas.openxmlformats.org/officeDocument/2006/relationships/slide" Target="/ppt/slides/slide8.xml"/><Relationship Id="Rdd721751f1284152" Type="http://schemas.openxmlformats.org/officeDocument/2006/relationships/slide" Target="/ppt/slides/slide12.xml"/><Relationship Id="rId2" Type="http://schemas.openxmlformats.org/officeDocument/2006/relationships/customXml" Target="../customXml/item2.xml"/><Relationship Id="R77aa237e5c814e53" Type="http://schemas.openxmlformats.org/officeDocument/2006/relationships/presProps" Target="/ppt/presProps.xml"/><Relationship Id="Rd6d9f237d5794f83" Type="http://schemas.openxmlformats.org/officeDocument/2006/relationships/slide" Target="/ppt/slides/slide16.xml"/><Relationship Id="rId1" Type="http://schemas.openxmlformats.org/officeDocument/2006/relationships/customXml" Target="../customXml/item1.xml"/><Relationship Id="R6d94a6a48d004cb2" Type="http://schemas.openxmlformats.org/officeDocument/2006/relationships/slide" Target="/ppt/slides/slide4.xml"/><Relationship Id="Ra1911f08e870466a" Type="http://schemas.openxmlformats.org/officeDocument/2006/relationships/slide" Target="/ppt/slides/slide13.xml"/><Relationship Id="R60500cf2dc9f4576" Type="http://schemas.openxmlformats.org/officeDocument/2006/relationships/notesMaster" Target="/ppt/notesMasters/notesMaster1.xml"/><Relationship Id="Rdc11bafb93ea48c8" Type="http://schemas.openxmlformats.org/officeDocument/2006/relationships/tableStyles" Target="/ppt/tableStyles.xml"/><Relationship Id="Rb533c6d749354b80" Type="http://schemas.openxmlformats.org/officeDocument/2006/relationships/slide" Target="/ppt/slides/slide2.xml"/><Relationship Id="R5d3ff58ef4cb4384" Type="http://schemas.openxmlformats.org/officeDocument/2006/relationships/slide" Target="/ppt/slides/slide10.xml"/><Relationship Id="Rd8924b60192d4af6" Type="http://schemas.openxmlformats.org/officeDocument/2006/relationships/slide" Target="/ppt/slides/slide11.xml"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9625266c1fde4c37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IF_Standard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8a33b3c887574279" /><Relationship Type="http://schemas.openxmlformats.org/officeDocument/2006/relationships/notesMaster" Target="/ppt/notesMasters/notesMaster1.xml" Id="Rd2eb70ecda234626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463c133d2b6b4cfb" /><Relationship Type="http://schemas.openxmlformats.org/officeDocument/2006/relationships/notesMaster" Target="/ppt/notesMasters/notesMaster1.xml" Id="R0f899d243406441b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4f61cb52d87341a2" /><Relationship Type="http://schemas.openxmlformats.org/officeDocument/2006/relationships/notesMaster" Target="/ppt/notesMasters/notesMaster1.xml" Id="Rc43ba5f372124ed6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d807173d55d44c1a" /><Relationship Type="http://schemas.openxmlformats.org/officeDocument/2006/relationships/notesMaster" Target="/ppt/notesMasters/notesMaster1.xml" Id="Rb491e39eb6a3411a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c7d7e90438c54a55" /><Relationship Type="http://schemas.openxmlformats.org/officeDocument/2006/relationships/notesMaster" Target="/ppt/notesMasters/notesMaster1.xml" Id="Ra2a9bc290c0d4693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13793184ac5f412d" /><Relationship Type="http://schemas.openxmlformats.org/officeDocument/2006/relationships/notesMaster" Target="/ppt/notesMasters/notesMaster1.xml" Id="Rb0946125b97049cc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12ae0d1c73a647af" /><Relationship Type="http://schemas.openxmlformats.org/officeDocument/2006/relationships/notesMaster" Target="/ppt/notesMasters/notesMaster1.xml" Id="R985883f353044c53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d0bcecb2bbab4f2c" /><Relationship Type="http://schemas.openxmlformats.org/officeDocument/2006/relationships/notesMaster" Target="/ppt/notesMasters/notesMaster1.xml" Id="R23ade07a1d3e4395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b440536a618847ee" /><Relationship Type="http://schemas.openxmlformats.org/officeDocument/2006/relationships/notesMaster" Target="/ppt/notesMasters/notesMaster1.xml" Id="Rceadefe39d714b94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415b3c0929824856" /><Relationship Type="http://schemas.openxmlformats.org/officeDocument/2006/relationships/notesMaster" Target="/ppt/notesMasters/notesMaster1.xml" Id="R141588f15be44475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e3ffb5fe5e3840a1" /><Relationship Type="http://schemas.openxmlformats.org/officeDocument/2006/relationships/notesMaster" Target="/ppt/notesMasters/notesMaster1.xml" Id="R0401aa946d2f4723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c7af0d790f984546" /><Relationship Type="http://schemas.openxmlformats.org/officeDocument/2006/relationships/notesMaster" Target="/ppt/notesMasters/notesMaster1.xml" Id="R980283a986bb4207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69c2febe8b534337" /><Relationship Type="http://schemas.openxmlformats.org/officeDocument/2006/relationships/notesMaster" Target="/ppt/notesMasters/notesMaster1.xml" Id="R912afa4ef96e453e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7059ffda5d144395" /><Relationship Type="http://schemas.openxmlformats.org/officeDocument/2006/relationships/notesMaster" Target="/ppt/notesMasters/notesMaster1.xml" Id="Re281d642a3e44f1e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e4c609a9da0f4a41" /><Relationship Type="http://schemas.openxmlformats.org/officeDocument/2006/relationships/notesMaster" Target="/ppt/notesMasters/notesMaster1.xml" Id="R1a1270ef37b846a6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9b07dceb7c1a41a8" /><Relationship Type="http://schemas.openxmlformats.org/officeDocument/2006/relationships/notesMaster" Target="/ppt/notesMasters/notesMaster1.xml" Id="R6b214873f00048ad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0–5 Minuten: Ankommen nach dem Turnunterricht. Rechner starten, Editor und Browser öffnen. Die Präsentation begleitet die Praxis und ist kein durchgehender Vortrag.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Begleitmaterial: skript/01-html-grundlagen/01-meine-erste-webseite.md und materialien/01-html-grundlagen/01-arbeitsblatt.md.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Zielbild kurz nennen. Die Kernaufgabe funktioniert lokal ohne Internet. Das Arbeitsblatt nennt den vollständigen Pflichtumfang.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Begleitmaterial: skript/01-html-grundlagen/01-meine-erste-webseite.md und materialien/01-html-grundlagen/01-arbeitsblatt.md.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5–12 Minuten: Antworten zunächst ohne Hilfen sammeln. Tatsächliche Inhalte der vorangegangenen Theorie sind nicht dokumentiert. Bei Unsicherheit Begriffe an einem Beispiel klären. Lösungen folgen auf den nächsten Folien.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Begleitmaterial: skript/01-html-grundlagen/01-meine-erste-webseite.md und materialien/01-html-grundlagen/01-arbeitsblatt.md.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Browser und Server kurz einordnen: Im Web fordert der Browser Ressourcen vom Server an. Heute öffnen wir eine lokale Datei. Dafür benötigen wir keinen Webserver. Grundlage: HTMLBasics.pdf, Seite 2.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Begleitmaterial: skript/01-html-grundlagen/01-meine-erste-webseite.md und materialien/01-html-grundlagen/01-arbeitsblatt.md.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12–22 Minuten: Live-Demo. Dateiendung prüfen: index.html, nicht index.html.txt. Browser-Tab und Editor nebeneinander zeigen. Der Ordner bilder muss neben index.html liegen.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Begleitmaterial: skript/01-html-grundlagen/01-meine-erste-webseite.md und materialien/01-html-grundlagen/01-arbeitsblatt.md.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Grundgerüst schrittweise erklären. doctype aktiviert den Standardmodus. lang benennt die Sprache, UTF-8 den Zeichensatz. title erscheint im Tab. In der HTML-Vorschau ist der Dokumenttitel zusätzlich oberhalb des Vorschaufensters sichtbar. Grundlage: HTMLBasics.pdf, Seite 3. Das projizierte Beispiel zeigt das verkürzte Grundgerüst. Die vollständige Startdatei enthält zusätzlich die viewport-Angabe.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Begleitmaterial: skript/01-html-grundlagen/01-meine-erste-webseite.md und materialien/01-html-grundlagen/01-arbeitsblatt.md.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HTML-Code im body ergänzen. title und h1 bewusst unterschiedlich setzen. Ein Zeilenumbruch im Quelltext erzeugt normalerweise keinen neuen Absatz. Tags korrekt schließen. Grundlage: HTMLBasics.pdf, Abschnitt Basic HTML Elements.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Begleitmaterial: skript/01-html-grundlagen/01-meine-erste-webseite.md und materialien/01-html-grundlagen/01-arbeitsblatt.md.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22–35 Minuten: Einzelarbeit. Startgerüst bei Bedarf verwenden. Kontrollpunkt: Jede Person zeigt die eigene Überschrift im Browser. Arbeitsblatt Teil A. Mindestumfang und persönlicher Bezug zählen; Recherche ist nicht notwendig.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Begleitmaterial: skript/01-html-grundlagen/01-meine-erste-webseite.md und materialien/01-html-grundlagen/01-arbeitsblatt.md.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35–43 Minuten: Live-Demo zu Link und Bild. Attribut im Start-Tag, Wert in Anführungszeichen. In der lokalen HTML-Demo bleibt die Vorschau offline und verhindert Navigation. Den echten Link im eigenen Browser testen, wenn Internet vorhanden ist.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Begleitmaterial: skript/01-html-grundlagen/01-meine-erste-webseite.md und materialien/01-html-grundlagen/01-arbeitsblatt.md.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Lokales Symbolbild verwenden. Das Bild ist keine Fotografie der HTL. alt unterstützt unter anderem Screenreader und ersetzt ein nicht geladenes Bild durch Text. Die HTML-Vorschau enthält dieselbe Illustration eingebettet.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Begleitmaterial: skript/01-html-grundlagen/01-meine-erste-webseite.md und materialien/01-html-grundlagen/01-arbeitsblatt.md.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Bilddatei absichtlich falsch benennen und Fehler zeigen, danach korrigieren. Der Pfad startet im Ordner der HTML-Datei. Groß-/Kleinschreibung und Endung stimmen überein. Grundlage: HTMLBasics.pdf, Seiten 19–20.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Begleitmaterial: skript/01-html-grundlagen/01-meine-erste-webseite.md und materialien/01-html-grundlagen/01-arbeitsblatt.md.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43–50 und 50–70 Minuten: Einzelarbeit. Erst Pflichtumfang fertigstellen. Zusatzaufgabe freiwillig. Eine allfällige Stundenpause zählt nicht zu den 100 Arbeitsminuten. KI-Hilfen sind möglich, eigener Code muss erklärbar bleiben.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Begleitmaterial: skript/01-html-grundlagen/01-meine-erste-webseite.md und materialien/01-html-grundlagen/01-arbeitsblatt.md.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70–80 Minuten: Arbeitsblatt-Checkliste verwenden. Mindestens einen konkreten Verbesserungshinweis geben, dann eigene Seite korrigieren. Musterlösung bleibt bei der Lehrperson.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Begleitmaterial: skript/01-html-grundlagen/01-meine-erste-webseite.md und materialien/01-html-grundlagen/01-arbeitsblatt.md.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80–88 Minuten: Arbeitsblatt nutzen. Zuerst individuell lösen, dann besprechen. Keine benotete MAK. Auflösung steht ausschließlich in diesen Notizen: title im Tab; h1 auf der Seite; href nennt das Linkziel; src nennt die Bilddatei; alt ist die Textalternative; bilder/lernort.svg. In HTML zeigt der Lösungsknopf diese Antworten erst auf Anforderung.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Begleitmaterial: skript/01-html-grundlagen/01-meine-erste-webseite.md und materialien/01-html-grundlagen/01-arbeitsblatt.md.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88–95 Minuten: Ergebnissicherung. Screenshot ersetzt keine Dateien. Bei technischem Ausfall lokal sichern und Abgabe später ermöglichen. Zwei Lernende erklären je eine Zeile.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Begleitmaterial: skript/01-html-grundlagen/01-meine-erste-webseite.md und materialien/01-html-grundlagen/01-arbeitsblatt.md.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95–100 Minuten: Exit-Ticket. Antworten: Textalternative; speichern und Browser neu laden. Hausaufgabe: Feedback einarbeiten und drei eigene Codezeilen erklären können. Nächste Praxis laut Planung am 01.10.2026. Quellen für die Einheit: Lehrstoffverteilung 16.09.2026; Lehrplan NOR40237792, Seite 17; HTMLBasics.pdf von Sophie Quaritsch.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Begleitmaterial: skript/01-html-grundlagen/01-meine-erste-webseite.md und materialien/01-html-grundlagen/01-arbeitsblatt.md.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958d6d8c63a4801" /><Relationship Type="http://schemas.openxmlformats.org/officeDocument/2006/relationships/image" Target="/ppt/media/image.png" Id="Rdc54923d8bc44fc2" /><Relationship Type="http://schemas.openxmlformats.org/officeDocument/2006/relationships/image" Target="/ppt/media/image.svg" Id="Ra83de365964f4dbf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b66bcb7b5104942" /><Relationship Type="http://schemas.openxmlformats.org/officeDocument/2006/relationships/image" Target="/ppt/media/image.png" Id="R1b2bc96130f44b62" /><Relationship Type="http://schemas.openxmlformats.org/officeDocument/2006/relationships/image" Target="/ppt/media/image.svg" Id="R5c940ef86c324fec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00379f66a2d446c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b719c3ec08445c7" /><Relationship Type="http://schemas.openxmlformats.org/officeDocument/2006/relationships/image" Target="/ppt/media/image.png" Id="Raa073f85ae254082" /><Relationship Type="http://schemas.openxmlformats.org/officeDocument/2006/relationships/image" Target="/ppt/media/image.svg" Id="R92a78f130d874562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1687dad59ce4fea" /><Relationship Type="http://schemas.openxmlformats.org/officeDocument/2006/relationships/image" Target="/ppt/media/image.png" Id="Rc198e27fc630494c" /><Relationship Type="http://schemas.openxmlformats.org/officeDocument/2006/relationships/image" Target="/ppt/media/image.svg" Id="Rd5628e42f65a4e06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af984d7e63a400b" /></Relationships>
</file>

<file path=ppt/slideLayouts/_rels/slideLayout7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06ba175112d42c9" /><Relationship Type="http://schemas.openxmlformats.org/officeDocument/2006/relationships/image" Target="/ppt/media/image.png" Id="R02d3b8e7d3df4b11" /><Relationship Type="http://schemas.openxmlformats.org/officeDocument/2006/relationships/image" Target="/ppt/media/image.svg" Id="R212773857cac4ecf" /></Relationships>
</file>

<file path=ppt/slideLayouts/_rels/slideLayout8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cdb1c72c47d4e8d" /><Relationship Type="http://schemas.openxmlformats.org/officeDocument/2006/relationships/image" Target="/ppt/media/image.png" Id="Ref5c1d1fc1544f72" /><Relationship Type="http://schemas.openxmlformats.org/officeDocument/2006/relationships/image" Target="/ppt/media/image.svg" Id="R68ece833643e4c21" /></Relationships>
</file>

<file path=ppt/slideLayouts/_rels/slideLayout9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aa6a8201b814f42" /><Relationship Type="http://schemas.openxmlformats.org/officeDocument/2006/relationships/image" Target="/ppt/media/image.png" Id="Rfc2927b315d84b28" /><Relationship Type="http://schemas.openxmlformats.org/officeDocument/2006/relationships/image" Target="/ppt/media/image.svg" Id="R0d7c78de4cbc4c84" /></Relationships>
</file>

<file path=ppt/slideLayouts/slideLayout1.xml><?xml version="1.0" encoding="utf-8"?>
<p:sldLayout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4770E207-E2C1-46FD-AAC7-E91C9E2A030F}"/>
              </a:ext>
            </a:extLst>
          </p:cNvPr>
          <p:cNvSpPr>
            <a:spLocks xmlns:a="http://schemas.openxmlformats.org/drawingml/2006/main" noGrp="1"/>
          </p:cNvSpPr>
          <p:nvPr>
            <p:ph type="ctrTitle" idx="0" hasCustomPrompt="1"/>
          </p:nvPr>
        </p:nvSpPr>
        <p:spPr>
          <a:xfrm xmlns:a="http://schemas.openxmlformats.org/drawingml/2006/main">
            <a:off x="566928" y="1498616"/>
            <a:ext cx="7772400" cy="1775012"/>
          </a:xfrm>
        </p:spPr>
        <p:txBody>
          <a:bodyPr xmlns:a="http://schemas.openxmlformats.org/drawingml/2006/main" anchor="b">
            <a:noAutofit/>
          </a:bodyPr>
          <a:lstStyle xmlns:a="http://schemas.openxmlformats.org/drawingml/2006/main">
            <a:lvl1pPr algn="l">
              <a:buNone/>
              <a:defRPr sz="4800" b="1" i="0">
                <a:solidFill>
                  <a:schemeClr val="tx1">
                    <a:lumMod val="85000"/>
                    <a:lumOff val="15000"/>
                  </a:schemeClr>
                </a:solidFill>
                <a:latin typeface="Open Sans ExtraBold"/>
                <a:ea typeface="Open Sans ExtraBold"/>
                <a:cs typeface="Open Sans ExtraBold"/>
              </a:defRPr>
            </a:lvl1pPr>
          </a:lstStyle>
          <a:p xmlns:a="http://schemas.openxmlformats.org/drawingml/2006/main">
            <a:r>
              <a:t>Title</a:t>
            </a:r>
          </a:p>
        </p:txBody>
      </p:sp>
      <p:sp>
        <p:nvSpPr>
          <p:cNvPr id="3" name="Subtitle 2">
            <a:extLst xmlns:a="http://schemas.openxmlformats.org/drawingml/2006/main">
              <a:ext uri="{FF2B5EF4-FFF2-40B4-BE49-F238E27FC236}">
                <a16:creationId xmlns:a16="http://schemas.microsoft.com/office/drawing/2014/main" id="{5624C270-C8B8-485E-9B44-BE7ECEB36DBE}"/>
              </a:ext>
            </a:extLst>
          </p:cNvPr>
          <p:cNvSpPr>
            <a:spLocks xmlns:a="http://schemas.openxmlformats.org/drawingml/2006/main" noGrp="1"/>
          </p:cNvSpPr>
          <p:nvPr>
            <p:ph type="subTitle" idx="1" hasCustomPrompt="1"/>
          </p:nvPr>
        </p:nvSpPr>
        <p:spPr>
          <a:xfrm xmlns:a="http://schemas.openxmlformats.org/drawingml/2006/main">
            <a:off x="566928" y="3493008"/>
            <a:ext cx="6400800" cy="1075765"/>
          </a:xfrm>
        </p:spPr>
        <p:txBody>
          <a:bodyPr xmlns:a="http://schemas.openxmlformats.org/drawingml/2006/main"/>
          <a:lstStyle xmlns:a="http://schemas.openxmlformats.org/drawingml/2006/main">
            <a:lvl1pPr marL="0" indent="0" algn="l">
              <a:buNone/>
              <a:defRPr b="0" i="0">
                <a:solidFill>
                  <a:schemeClr val="tx1">
                    <a:lumMod val="85000"/>
                    <a:lumOff val="15000"/>
                  </a:schemeClr>
                </a:solidFill>
                <a:latin typeface="Open Sans Light"/>
                <a:ea typeface="Open Sans Light"/>
                <a:cs typeface="Open Sans Ligh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 xmlns:a="http://schemas.openxmlformats.org/drawingml/2006/main">
            <a:r>
              <a:t>Subtitle</a:t>
            </a:r>
            <a:endParaRPr/>
          </a:p>
        </p:txBody>
      </p:sp>
      <p:pic>
        <p:nvPicPr>
          <p:cNvPr id="7" name="Graphic 4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c54923d8bc44fc2">
            <a:extLst>
              <a:ext uri="{96DAC541-7B7A-43D3-8B79-37D633B846F1}">
                <asvg:svgBlip xmlns:asvg="http://schemas.microsoft.com/office/drawing/2016/SVG/main" r:embed="Ra83de365964f4dbf"/>
              </a:ext>
            </a:extLst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618284" y="255442"/>
            <a:ext cx="3140728" cy="1233858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2.xml><?xml version="1.0" encoding="utf-8"?>
<p:sldLayout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C8E6CDA4-5A36-48AB-BF09-80498D8456AF}"/>
              </a:ext>
            </a:extLst>
          </p:cNvPr>
          <p:cNvSpPr>
            <a:spLocks xmlns:a="http://schemas.openxmlformats.org/drawingml/2006/main" noGrp="1"/>
          </p:cNvSpPr>
          <p:nvPr>
            <p:ph type="title" idx="0" hasCustomPrompt="1"/>
          </p:nvPr>
        </p:nvSpPr>
        <p:spPr>
          <a:xfrm xmlns:a="http://schemas.openxmlformats.org/drawingml/2006/main">
            <a:off x="296332" y="943585"/>
            <a:ext cx="8499600" cy="612000"/>
          </a:xfrm>
        </p:spPr>
        <p:txBody>
          <a:bodyPr xmlns:a="http://schemas.openxmlformats.org/drawingml/2006/main">
            <a:normAutofit/>
          </a:bodyPr>
          <a:lstStyle xmlns:a="http://schemas.openxmlformats.org/drawingml/2006/main">
            <a:lvl1pPr>
              <a:buNone/>
              <a:defRPr sz="3200" b="1" i="0">
                <a:latin typeface="Open Sans ExtraBold"/>
                <a:ea typeface="Open Sans ExtraBold"/>
                <a:cs typeface="Open Sans ExtraBold"/>
              </a:defRPr>
            </a:lvl1pPr>
          </a:lstStyle>
          <a:p xmlns:a="http://schemas.openxmlformats.org/drawingml/2006/main">
            <a:r>
              <a:t>Title</a:t>
            </a:r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F654FA47-2C91-4FBC-A955-62490D75F5B8}"/>
              </a:ext>
            </a:extLst>
          </p:cNvPr>
          <p:cNvSpPr>
            <a:spLocks xmlns:a="http://schemas.openxmlformats.org/drawingml/2006/main" noGrp="1"/>
          </p:cNvSpPr>
          <p:nvPr>
            <p:ph idx="1" hasCustomPrompt="1"/>
          </p:nvPr>
        </p:nvSpPr>
        <p:spPr>
          <a:xfrm xmlns:a="http://schemas.openxmlformats.org/drawingml/2006/main">
            <a:off x="411480" y="1743607"/>
            <a:ext cx="8385387" cy="2935970"/>
          </a:xfrm>
        </p:spPr>
        <p:txBody>
          <a:bodyPr xmlns:a="http://schemas.openxmlformats.org/drawingml/2006/main">
            <a:normAutofit/>
          </a:bodyPr>
          <a:lstStyle xmlns:a="http://schemas.openxmlformats.org/drawingml/2006/main">
            <a:lvl1pPr>
              <a:buNone/>
              <a:defRPr sz="2400" b="0" i="0">
                <a:latin typeface="Open Sans Light"/>
                <a:ea typeface="Open Sans Light"/>
                <a:cs typeface="Open Sans Light"/>
              </a:defRPr>
            </a:lvl1pPr>
            <a:lvl2pPr>
              <a:buNone/>
              <a:defRPr sz="2000" b="0" i="0">
                <a:latin typeface="Open Sans Light"/>
                <a:ea typeface="Open Sans Light"/>
                <a:cs typeface="Open Sans Light"/>
              </a:defRPr>
            </a:lvl2pPr>
            <a:lvl3pPr>
              <a:buNone/>
              <a:defRPr sz="1800" b="0" i="0">
                <a:latin typeface="Open Sans Light"/>
                <a:ea typeface="Open Sans Light"/>
                <a:cs typeface="Open Sans Light"/>
              </a:defRPr>
            </a:lvl3pPr>
            <a:lvl4pPr>
              <a:buNone/>
              <a:defRPr sz="1600" b="0" i="0">
                <a:latin typeface="Open Sans Light"/>
                <a:ea typeface="Open Sans Light"/>
                <a:cs typeface="Open Sans Light"/>
              </a:defRPr>
            </a:lvl4pPr>
            <a:lvl5pPr>
              <a:buNone/>
              <a:defRPr sz="1600" b="0" i="0">
                <a:latin typeface="Open Sans Light"/>
                <a:ea typeface="Open Sans Light"/>
                <a:cs typeface="Open Sans Light"/>
              </a:defRPr>
            </a:lvl5pPr>
          </a:lstStyle>
          <a:p xmlns:a="http://schemas.openxmlformats.org/drawingml/2006/main">
            <a:pPr lvl="0">
              <a:buNone/>
            </a:pPr>
            <a:r>
              <a:t>First </a:t>
            </a:r>
            <a:r>
              <a:t>level</a:t>
            </a:r>
            <a:endParaRPr/>
          </a:p>
          <a:p xmlns:a="http://schemas.openxmlformats.org/drawingml/2006/main">
            <a:pPr lvl="1">
              <a:buNone/>
            </a:pPr>
            <a:r>
              <a:t>Second </a:t>
            </a:r>
            <a:r>
              <a:t>level</a:t>
            </a:r>
            <a:endParaRPr/>
          </a:p>
          <a:p xmlns:a="http://schemas.openxmlformats.org/drawingml/2006/main">
            <a:pPr lvl="2">
              <a:buNone/>
            </a:pPr>
            <a:r>
              <a:t>Third </a:t>
            </a:r>
            <a:r>
              <a:t>level</a:t>
            </a:r>
            <a:endParaRPr/>
          </a:p>
          <a:p xmlns:a="http://schemas.openxmlformats.org/drawingml/2006/main">
            <a:pPr lvl="3">
              <a:buNone/>
            </a:pPr>
            <a:r>
              <a:t>Fourth</a:t>
            </a:r>
            <a:r>
              <a:t> </a:t>
            </a:r>
            <a:r>
              <a:t>level</a:t>
            </a:r>
            <a:endParaRPr/>
          </a:p>
          <a:p xmlns:a="http://schemas.openxmlformats.org/drawingml/2006/main">
            <a:pPr lvl="4">
              <a:buNone/>
            </a:pPr>
            <a:r>
              <a:t>Fifth</a:t>
            </a:r>
            <a:r>
              <a:t> </a:t>
            </a:r>
            <a:r>
              <a:t>level</a:t>
            </a:r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EF29FD7D-6A2D-4E2E-9F1A-536C6A3162F1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183835" y="3983534"/>
            <a:ext cx="1483600" cy="119006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>
              <a:buNone/>
              <a:defRPr sz="6000" b="1">
                <a:solidFill>
                  <a:srgbClr val="FFE4C3"/>
                </a:solidFill>
                <a:latin typeface="Open Sans ExtraBold"/>
                <a:ea typeface="Open Sans ExtraBold"/>
                <a:cs typeface="Open Sans ExtraBold"/>
              </a:defRPr>
            </a:lvl1pPr>
          </a:lstStyle>
          <a:p xmlns:a="http://schemas.openxmlformats.org/drawingml/2006/main">
            <a:fld id="{3659D13B-1495-7544-BF5C-F1F138D92C9B}" type="slidenum">
              <a:t>‹#›</a:t>
            </a:fld>
            <a:endParaRPr/>
          </a:p>
        </p:txBody>
      </p:sp>
      <p:pic>
        <p:nvPicPr>
          <p:cNvPr id="11" name="Graphic 4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b2bc96130f44b62">
            <a:extLst>
              <a:ext uri="{96DAC541-7B7A-43D3-8B79-37D633B846F1}">
                <asvg:svgBlip xmlns:asvg="http://schemas.microsoft.com/office/drawing/2016/SVG/main" r:embed="R5c940ef86c324fec"/>
              </a:ext>
            </a:extLst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93902" y="176034"/>
            <a:ext cx="1953766" cy="767551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3.xml><?xml version="1.0" encoding="utf-8"?>
<p:sldLayout xmlns:p="http://schemas.openxmlformats.org/presentationml/2006/main" type="obj" preserve="1">
  <p:cSld name="1_Title and Content_NoLogo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7B57A97A-B040-49B2-9DD6-9488E25AACD2}"/>
              </a:ext>
            </a:extLst>
          </p:cNvPr>
          <p:cNvSpPr>
            <a:spLocks xmlns:a="http://schemas.openxmlformats.org/drawingml/2006/main" noGrp="1"/>
          </p:cNvSpPr>
          <p:nvPr>
            <p:ph type="title" idx="0" hasCustomPrompt="1"/>
          </p:nvPr>
        </p:nvSpPr>
        <p:spPr>
          <a:xfrm xmlns:a="http://schemas.openxmlformats.org/drawingml/2006/main">
            <a:off x="296332" y="943585"/>
            <a:ext cx="8499600" cy="612000"/>
          </a:xfrm>
        </p:spPr>
        <p:txBody>
          <a:bodyPr xmlns:a="http://schemas.openxmlformats.org/drawingml/2006/main">
            <a:normAutofit/>
          </a:bodyPr>
          <a:lstStyle xmlns:a="http://schemas.openxmlformats.org/drawingml/2006/main">
            <a:lvl1pPr>
              <a:buNone/>
              <a:defRPr sz="3200" b="1" i="0">
                <a:latin typeface="Open Sans ExtraBold"/>
                <a:ea typeface="Open Sans ExtraBold"/>
                <a:cs typeface="Open Sans ExtraBold"/>
              </a:defRPr>
            </a:lvl1pPr>
          </a:lstStyle>
          <a:p xmlns:a="http://schemas.openxmlformats.org/drawingml/2006/main">
            <a:r>
              <a:t>Title</a:t>
            </a:r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87A334B5-285F-4CAF-A06D-6DF5BB9212DB}"/>
              </a:ext>
            </a:extLst>
          </p:cNvPr>
          <p:cNvSpPr>
            <a:spLocks xmlns:a="http://schemas.openxmlformats.org/drawingml/2006/main" noGrp="1"/>
          </p:cNvSpPr>
          <p:nvPr>
            <p:ph idx="1" hasCustomPrompt="1"/>
          </p:nvPr>
        </p:nvSpPr>
        <p:spPr>
          <a:xfrm xmlns:a="http://schemas.openxmlformats.org/drawingml/2006/main">
            <a:off x="411480" y="1743607"/>
            <a:ext cx="8385387" cy="2935970"/>
          </a:xfrm>
        </p:spPr>
        <p:txBody>
          <a:bodyPr xmlns:a="http://schemas.openxmlformats.org/drawingml/2006/main">
            <a:normAutofit/>
          </a:bodyPr>
          <a:lstStyle xmlns:a="http://schemas.openxmlformats.org/drawingml/2006/main">
            <a:lvl1pPr>
              <a:buNone/>
              <a:defRPr sz="2400" b="0" i="0">
                <a:latin typeface="Open Sans Light"/>
                <a:ea typeface="Open Sans Light"/>
                <a:cs typeface="Open Sans Light"/>
              </a:defRPr>
            </a:lvl1pPr>
            <a:lvl2pPr>
              <a:buNone/>
              <a:defRPr sz="2000" b="0" i="0">
                <a:latin typeface="Open Sans Light"/>
                <a:ea typeface="Open Sans Light"/>
                <a:cs typeface="Open Sans Light"/>
              </a:defRPr>
            </a:lvl2pPr>
            <a:lvl3pPr>
              <a:buNone/>
              <a:defRPr sz="1800" b="0" i="0">
                <a:latin typeface="Open Sans Light"/>
                <a:ea typeface="Open Sans Light"/>
                <a:cs typeface="Open Sans Light"/>
              </a:defRPr>
            </a:lvl3pPr>
            <a:lvl4pPr>
              <a:buNone/>
              <a:defRPr sz="1600" b="0" i="0">
                <a:latin typeface="Open Sans Light"/>
                <a:ea typeface="Open Sans Light"/>
                <a:cs typeface="Open Sans Light"/>
              </a:defRPr>
            </a:lvl4pPr>
            <a:lvl5pPr>
              <a:buNone/>
              <a:defRPr sz="1600" b="0" i="0">
                <a:latin typeface="Open Sans Light"/>
                <a:ea typeface="Open Sans Light"/>
                <a:cs typeface="Open Sans Light"/>
              </a:defRPr>
            </a:lvl5pPr>
          </a:lstStyle>
          <a:p xmlns:a="http://schemas.openxmlformats.org/drawingml/2006/main">
            <a:pPr lvl="0">
              <a:buNone/>
            </a:pPr>
            <a:r>
              <a:t>First </a:t>
            </a:r>
            <a:r>
              <a:t>level</a:t>
            </a:r>
            <a:endParaRPr/>
          </a:p>
          <a:p xmlns:a="http://schemas.openxmlformats.org/drawingml/2006/main">
            <a:pPr lvl="1">
              <a:buNone/>
            </a:pPr>
            <a:r>
              <a:t>Second </a:t>
            </a:r>
            <a:r>
              <a:t>level</a:t>
            </a:r>
            <a:endParaRPr/>
          </a:p>
          <a:p xmlns:a="http://schemas.openxmlformats.org/drawingml/2006/main">
            <a:pPr lvl="2">
              <a:buNone/>
            </a:pPr>
            <a:r>
              <a:t>Third </a:t>
            </a:r>
            <a:r>
              <a:t>level</a:t>
            </a:r>
            <a:endParaRPr/>
          </a:p>
          <a:p xmlns:a="http://schemas.openxmlformats.org/drawingml/2006/main">
            <a:pPr lvl="3">
              <a:buNone/>
            </a:pPr>
            <a:r>
              <a:t>Fourth</a:t>
            </a:r>
            <a:r>
              <a:t> </a:t>
            </a:r>
            <a:r>
              <a:t>level</a:t>
            </a:r>
            <a:endParaRPr/>
          </a:p>
          <a:p xmlns:a="http://schemas.openxmlformats.org/drawingml/2006/main">
            <a:pPr lvl="4">
              <a:buNone/>
            </a:pPr>
            <a:r>
              <a:t>Fifth</a:t>
            </a:r>
            <a:r>
              <a:t> </a:t>
            </a:r>
            <a:r>
              <a:t>level</a:t>
            </a:r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119D11E4-408A-4A69-9B47-19FB250C247E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183835" y="3983534"/>
            <a:ext cx="1483600" cy="119006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>
              <a:buNone/>
              <a:defRPr sz="6000" b="1">
                <a:solidFill>
                  <a:srgbClr val="FFE4C3"/>
                </a:solidFill>
                <a:latin typeface="Open Sans ExtraBold"/>
                <a:ea typeface="Open Sans ExtraBold"/>
                <a:cs typeface="Open Sans ExtraBold"/>
              </a:defRPr>
            </a:lvl1pPr>
          </a:lstStyle>
          <a:p xmlns:a="http://schemas.openxmlformats.org/drawingml/2006/main">
            <a:fld id="{3659D13B-1495-7544-BF5C-F1F138D92C9B}" type="slidenum">
              <a:t>‹#›</a:t>
            </a:fld>
            <a:endParaRPr/>
          </a:p>
        </p:txBody>
      </p:sp>
    </p:spTree>
  </p:cSld>
</p:sldLayout>
</file>

<file path=ppt/slideLayouts/slideLayout4.xml><?xml version="1.0" encoding="utf-8"?>
<p:sldLayout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44E70054-C595-4C51-ACD5-78D98B471914}"/>
              </a:ext>
            </a:extLst>
          </p:cNvPr>
          <p:cNvSpPr>
            <a:spLocks xmlns:a="http://schemas.openxmlformats.org/drawingml/2006/main" noGrp="1"/>
          </p:cNvSpPr>
          <p:nvPr>
            <p:ph type="title" idx="0" hasCustomPrompt="1"/>
          </p:nvPr>
        </p:nvSpPr>
        <p:spPr>
          <a:xfrm xmlns:a="http://schemas.openxmlformats.org/drawingml/2006/main">
            <a:off x="722313" y="3305175"/>
            <a:ext cx="7772400" cy="1022350"/>
          </a:xfrm>
        </p:spPr>
        <p:txBody>
          <a:bodyPr xmlns:a="http://schemas.openxmlformats.org/drawingml/2006/main" anchor="t"/>
          <a:lstStyle xmlns:a="http://schemas.openxmlformats.org/drawingml/2006/main">
            <a:lvl1pPr algn="l">
              <a:buNone/>
              <a:defRPr sz="4000" b="1" i="0" cap="none" baseline="0">
                <a:latin typeface="Open Sans ExtraBold"/>
                <a:ea typeface="Open Sans ExtraBold"/>
                <a:cs typeface="Open Sans ExtraBold"/>
              </a:defRPr>
            </a:lvl1pPr>
          </a:lstStyle>
          <a:p xmlns:a="http://schemas.openxmlformats.org/drawingml/2006/main">
            <a:r>
              <a:t>Title</a:t>
            </a:r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649DDEC5-A13F-4B31-B6E7-E5ED79EA091A}"/>
              </a:ext>
            </a:extLst>
          </p:cNvPr>
          <p:cNvSpPr>
            <a:spLocks xmlns:a="http://schemas.openxmlformats.org/drawingml/2006/main" noGrp="1"/>
          </p:cNvSpPr>
          <p:nvPr>
            <p:ph type="body" idx="1" hasCustomPrompt="1"/>
          </p:nvPr>
        </p:nvSpPr>
        <p:spPr>
          <a:xfrm xmlns:a="http://schemas.openxmlformats.org/drawingml/2006/main">
            <a:off x="722313" y="2179638"/>
            <a:ext cx="7772400" cy="1125537"/>
          </a:xfrm>
        </p:spPr>
        <p:txBody>
          <a:bodyPr xmlns:a="http://schemas.openxmlformats.org/drawingml/2006/main" anchor="b"/>
          <a:lstStyle xmlns:a="http://schemas.openxmlformats.org/drawingml/2006/main">
            <a:lvl1pPr marL="0" indent="0">
              <a:buNone/>
              <a:defRPr sz="2000" b="0" i="0">
                <a:solidFill>
                  <a:schemeClr val="tx1">
                    <a:lumMod val="85000"/>
                    <a:lumOff val="15000"/>
                  </a:schemeClr>
                </a:solidFill>
                <a:latin typeface="Open Sans Light"/>
                <a:ea typeface="Open Sans Light"/>
                <a:cs typeface="Open Sans Ligh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 xmlns:a="http://schemas.openxmlformats.org/drawingml/2006/main">
            <a:pPr lvl="0">
              <a:buNone/>
            </a:pPr>
            <a:r>
              <a:t>Subtitle</a:t>
            </a:r>
            <a:endParaRPr/>
          </a:p>
        </p:txBody>
      </p:sp>
      <p:pic>
        <p:nvPicPr>
          <p:cNvPr id="7" name="Graphic 4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a073f85ae254082">
            <a:extLst>
              <a:ext uri="{96DAC541-7B7A-43D3-8B79-37D633B846F1}">
                <asvg:svgBlip xmlns:asvg="http://schemas.microsoft.com/office/drawing/2016/SVG/main" r:embed="R92a78f130d874562"/>
              </a:ext>
            </a:extLst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93902" y="176034"/>
            <a:ext cx="1953766" cy="767551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5.xml><?xml version="1.0" encoding="utf-8"?>
<p:sldLayout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80665010-50A7-4FAF-A7A2-620A19B77A9A}"/>
              </a:ext>
            </a:extLst>
          </p:cNvPr>
          <p:cNvSpPr>
            <a:spLocks xmlns:a="http://schemas.openxmlformats.org/drawingml/2006/main" noGrp="1"/>
          </p:cNvSpPr>
          <p:nvPr>
            <p:ph type="title" idx="0" hasCustomPrompt="1"/>
          </p:nvPr>
        </p:nvSpPr>
        <p:spPr>
          <a:xfrm xmlns:a="http://schemas.openxmlformats.org/drawingml/2006/main">
            <a:off x="296332" y="880897"/>
            <a:ext cx="8499600" cy="612000"/>
          </a:xfrm>
        </p:spPr>
        <p:txBody>
          <a:bodyPr xmlns:a="http://schemas.openxmlformats.org/drawingml/2006/main">
            <a:normAutofit/>
          </a:bodyPr>
          <a:lstStyle xmlns:a="http://schemas.openxmlformats.org/drawingml/2006/main">
            <a:lvl1pPr>
              <a:buNone/>
              <a:defRPr sz="3200" b="1" i="0">
                <a:latin typeface="Open Sans ExtraBold"/>
                <a:ea typeface="Open Sans ExtraBold"/>
                <a:cs typeface="Open Sans ExtraBold"/>
              </a:defRPr>
            </a:lvl1pPr>
          </a:lstStyle>
          <a:p xmlns:a="http://schemas.openxmlformats.org/drawingml/2006/main">
            <a:r>
              <a:t>Title</a:t>
            </a:r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6B585E08-FB64-40B1-9007-376EFE24271B}"/>
              </a:ext>
            </a:extLst>
          </p:cNvPr>
          <p:cNvSpPr>
            <a:spLocks xmlns:a="http://schemas.openxmlformats.org/drawingml/2006/main" noGrp="1"/>
          </p:cNvSpPr>
          <p:nvPr>
            <p:ph idx="1" hasCustomPrompt="1"/>
          </p:nvPr>
        </p:nvSpPr>
        <p:spPr>
          <a:xfrm xmlns:a="http://schemas.openxmlformats.org/drawingml/2006/main">
            <a:off x="348066" y="1562832"/>
            <a:ext cx="4088268" cy="3105988"/>
          </a:xfrm>
        </p:spPr>
        <p:txBody>
          <a:bodyPr xmlns:a="http://schemas.openxmlformats.org/drawingml/2006/main">
            <a:normAutofit/>
          </a:bodyPr>
          <a:lstStyle xmlns:a="http://schemas.openxmlformats.org/drawingml/2006/main">
            <a:lvl1pPr>
              <a:buNone/>
              <a:defRPr sz="2400" b="0" i="0">
                <a:latin typeface="Open Sans Light"/>
                <a:ea typeface="Open Sans Light"/>
                <a:cs typeface="Open Sans Light"/>
              </a:defRPr>
            </a:lvl1pPr>
            <a:lvl2pPr>
              <a:buNone/>
              <a:defRPr sz="2000" b="0" i="0">
                <a:latin typeface="Open Sans Light"/>
                <a:ea typeface="Open Sans Light"/>
                <a:cs typeface="Open Sans Light"/>
              </a:defRPr>
            </a:lvl2pPr>
            <a:lvl3pPr>
              <a:buNone/>
              <a:defRPr sz="1800" b="0" i="0">
                <a:latin typeface="Open Sans Light"/>
                <a:ea typeface="Open Sans Light"/>
                <a:cs typeface="Open Sans Light"/>
              </a:defRPr>
            </a:lvl3pPr>
            <a:lvl4pPr>
              <a:buNone/>
              <a:defRPr sz="1600" b="0" i="0">
                <a:latin typeface="Open Sans Light"/>
                <a:ea typeface="Open Sans Light"/>
                <a:cs typeface="Open Sans Light"/>
              </a:defRPr>
            </a:lvl4pPr>
            <a:lvl5pPr>
              <a:buNone/>
              <a:defRPr sz="1600" b="0" i="0">
                <a:latin typeface="Open Sans Light"/>
                <a:ea typeface="Open Sans Light"/>
                <a:cs typeface="Open Sans Light"/>
              </a:defRPr>
            </a:lvl5pPr>
            <a:lvl6pPr>
              <a:buNone/>
              <a:defRPr sz="1800"/>
            </a:lvl6pPr>
            <a:lvl7pPr>
              <a:buNone/>
              <a:defRPr sz="1800"/>
            </a:lvl7pPr>
            <a:lvl8pPr>
              <a:buNone/>
              <a:defRPr sz="1800"/>
            </a:lvl8pPr>
            <a:lvl9pPr>
              <a:buNone/>
              <a:defRPr sz="1800"/>
            </a:lvl9pPr>
          </a:lstStyle>
          <a:p xmlns:a="http://schemas.openxmlformats.org/drawingml/2006/main">
            <a:pPr lvl="0">
              <a:buNone/>
            </a:pPr>
            <a:r>
              <a:t>First </a:t>
            </a:r>
            <a:r>
              <a:t>level</a:t>
            </a:r>
            <a:endParaRPr/>
          </a:p>
          <a:p xmlns:a="http://schemas.openxmlformats.org/drawingml/2006/main">
            <a:pPr lvl="1">
              <a:buNone/>
            </a:pPr>
            <a:r>
              <a:t>Second </a:t>
            </a:r>
            <a:r>
              <a:t>level</a:t>
            </a:r>
            <a:endParaRPr/>
          </a:p>
          <a:p xmlns:a="http://schemas.openxmlformats.org/drawingml/2006/main">
            <a:pPr lvl="2">
              <a:buNone/>
            </a:pPr>
            <a:r>
              <a:t>Third </a:t>
            </a:r>
            <a:r>
              <a:t>level</a:t>
            </a:r>
            <a:endParaRPr/>
          </a:p>
          <a:p xmlns:a="http://schemas.openxmlformats.org/drawingml/2006/main">
            <a:pPr lvl="3">
              <a:buNone/>
            </a:pPr>
            <a:r>
              <a:t>Fourth</a:t>
            </a:r>
            <a:r>
              <a:t> </a:t>
            </a:r>
            <a:r>
              <a:t>level</a:t>
            </a:r>
            <a:endParaRPr/>
          </a:p>
          <a:p xmlns:a="http://schemas.openxmlformats.org/drawingml/2006/main">
            <a:pPr lvl="4">
              <a:buNone/>
            </a:pPr>
            <a:r>
              <a:t>Fifth</a:t>
            </a:r>
            <a:r>
              <a:t> </a:t>
            </a:r>
            <a:r>
              <a:t>level</a:t>
            </a:r>
            <a:endParaRPr/>
          </a:p>
        </p:txBody>
      </p:sp>
      <p:sp>
        <p:nvSpPr>
          <p:cNvPr id="4" name="Content Placeholder 3">
            <a:extLst xmlns:a="http://schemas.openxmlformats.org/drawingml/2006/main">
              <a:ext uri="{FF2B5EF4-FFF2-40B4-BE49-F238E27FC236}">
                <a16:creationId xmlns:a16="http://schemas.microsoft.com/office/drawing/2014/main" id="{B9F35219-70FB-4EB1-B51B-42B733D1BDE7}"/>
              </a:ext>
            </a:extLst>
          </p:cNvPr>
          <p:cNvSpPr>
            <a:spLocks xmlns:a="http://schemas.openxmlformats.org/drawingml/2006/main" noGrp="1"/>
          </p:cNvSpPr>
          <p:nvPr>
            <p:ph idx="2" hasCustomPrompt="1"/>
          </p:nvPr>
        </p:nvSpPr>
        <p:spPr>
          <a:xfrm xmlns:a="http://schemas.openxmlformats.org/drawingml/2006/main">
            <a:off x="4655934" y="1562832"/>
            <a:ext cx="4140000" cy="3105988"/>
          </a:xfrm>
        </p:spPr>
        <p:txBody>
          <a:bodyPr xmlns:a="http://schemas.openxmlformats.org/drawingml/2006/main">
            <a:normAutofit/>
          </a:bodyPr>
          <a:lstStyle xmlns:a="http://schemas.openxmlformats.org/drawingml/2006/main">
            <a:lvl1pPr>
              <a:buNone/>
              <a:defRPr sz="2400" b="0" i="0">
                <a:latin typeface="Open Sans Light"/>
                <a:ea typeface="Open Sans Light"/>
                <a:cs typeface="Open Sans Light"/>
              </a:defRPr>
            </a:lvl1pPr>
            <a:lvl2pPr>
              <a:buNone/>
              <a:defRPr sz="2000" b="0" i="0">
                <a:latin typeface="Open Sans Light"/>
                <a:ea typeface="Open Sans Light"/>
                <a:cs typeface="Open Sans Light"/>
              </a:defRPr>
            </a:lvl2pPr>
            <a:lvl3pPr>
              <a:buNone/>
              <a:defRPr sz="1800" b="0" i="0">
                <a:latin typeface="Open Sans Light"/>
                <a:ea typeface="Open Sans Light"/>
                <a:cs typeface="Open Sans Light"/>
              </a:defRPr>
            </a:lvl3pPr>
            <a:lvl4pPr>
              <a:buNone/>
              <a:defRPr sz="1600" b="0" i="0">
                <a:latin typeface="Open Sans Light"/>
                <a:ea typeface="Open Sans Light"/>
                <a:cs typeface="Open Sans Light"/>
              </a:defRPr>
            </a:lvl4pPr>
            <a:lvl5pPr>
              <a:buNone/>
              <a:defRPr sz="1600" b="0" i="0">
                <a:latin typeface="Open Sans Light"/>
                <a:ea typeface="Open Sans Light"/>
                <a:cs typeface="Open Sans Light"/>
              </a:defRPr>
            </a:lvl5pPr>
            <a:lvl6pPr>
              <a:buNone/>
              <a:defRPr sz="1800"/>
            </a:lvl6pPr>
            <a:lvl7pPr>
              <a:buNone/>
              <a:defRPr sz="1800"/>
            </a:lvl7pPr>
            <a:lvl8pPr>
              <a:buNone/>
              <a:defRPr sz="1800"/>
            </a:lvl8pPr>
            <a:lvl9pPr>
              <a:buNone/>
              <a:defRPr sz="1800"/>
            </a:lvl9pPr>
          </a:lstStyle>
          <a:p xmlns:a="http://schemas.openxmlformats.org/drawingml/2006/main">
            <a:pPr lvl="0">
              <a:buNone/>
            </a:pPr>
            <a:r>
              <a:t>First </a:t>
            </a:r>
            <a:r>
              <a:t>level</a:t>
            </a:r>
            <a:endParaRPr/>
          </a:p>
          <a:p xmlns:a="http://schemas.openxmlformats.org/drawingml/2006/main">
            <a:pPr lvl="1">
              <a:buNone/>
            </a:pPr>
            <a:r>
              <a:t>Second </a:t>
            </a:r>
            <a:r>
              <a:t>level</a:t>
            </a:r>
            <a:endParaRPr/>
          </a:p>
          <a:p xmlns:a="http://schemas.openxmlformats.org/drawingml/2006/main">
            <a:pPr lvl="2">
              <a:buNone/>
            </a:pPr>
            <a:r>
              <a:t>Third </a:t>
            </a:r>
            <a:r>
              <a:t>level</a:t>
            </a:r>
            <a:endParaRPr/>
          </a:p>
          <a:p xmlns:a="http://schemas.openxmlformats.org/drawingml/2006/main">
            <a:pPr lvl="3">
              <a:buNone/>
            </a:pPr>
            <a:r>
              <a:t>Fourth</a:t>
            </a:r>
            <a:r>
              <a:t> </a:t>
            </a:r>
            <a:r>
              <a:t>level</a:t>
            </a:r>
            <a:endParaRPr/>
          </a:p>
          <a:p xmlns:a="http://schemas.openxmlformats.org/drawingml/2006/main">
            <a:pPr lvl="4">
              <a:buNone/>
            </a:pPr>
            <a:r>
              <a:t>Fifth</a:t>
            </a:r>
            <a:r>
              <a:t> </a:t>
            </a:r>
            <a:r>
              <a:t>level</a:t>
            </a:r>
            <a:endParaRPr/>
          </a:p>
        </p:txBody>
      </p:sp>
      <p:sp>
        <p:nvSpPr>
          <p:cNvPr id="5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CB8F29F0-FC5F-E884-5623-3207F8C4EA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3835" y="3983534"/>
            <a:ext cx="1483600" cy="119006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>
              <a:buNone/>
              <a:defRPr sz="6000" b="1">
                <a:solidFill>
                  <a:srgbClr val="FFE4C3"/>
                </a:solidFill>
                <a:latin typeface="Open Sans ExtraBold"/>
                <a:ea typeface="Open Sans ExtraBold"/>
                <a:cs typeface="Open Sans ExtraBold"/>
              </a:defRPr>
            </a:lvl1pPr>
            <a:lvl2pPr marL="457200" algn="l" defTabSz="4572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914400" algn="l" defTabSz="4572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371600" algn="l" defTabSz="4572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828800" algn="l" defTabSz="4572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286000" algn="l" defTabSz="4572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743200" algn="l" defTabSz="4572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200400" algn="l" defTabSz="4572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657600" algn="l" defTabSz="4572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>
            <a:pPr lvl="0">
              <a:buNone/>
            </a:pPr>
            <a:fld id="{3659D13B-1495-7544-BF5C-F1F138D92C9B}" type="slidenum">
              <a:t>‹#›</a:t>
            </a:fld>
            <a:endParaRPr/>
          </a:p>
        </p:txBody>
      </p:sp>
      <p:pic>
        <p:nvPicPr>
          <p:cNvPr id="11" name="Graphic 6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198e27fc630494c">
            <a:extLst>
              <a:ext uri="{96DAC541-7B7A-43D3-8B79-37D633B846F1}">
                <asvg:svgBlip xmlns:asvg="http://schemas.microsoft.com/office/drawing/2016/SVG/main" r:embed="Rd5628e42f65a4e06"/>
              </a:ext>
            </a:extLst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93902" y="176034"/>
            <a:ext cx="1953766" cy="767551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6.xml><?xml version="1.0" encoding="utf-8"?>
<p:sldLayout xmlns:p="http://schemas.openxmlformats.org/presentationml/2006/main" type="twoObj" preserve="1">
  <p:cSld name="1_Two Conten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8D1B99FD-C562-4552-ABEC-180D01173177}"/>
              </a:ext>
            </a:extLst>
          </p:cNvPr>
          <p:cNvSpPr>
            <a:spLocks xmlns:a="http://schemas.openxmlformats.org/drawingml/2006/main" noGrp="1"/>
          </p:cNvSpPr>
          <p:nvPr>
            <p:ph type="title" idx="0" hasCustomPrompt="1"/>
          </p:nvPr>
        </p:nvSpPr>
        <p:spPr>
          <a:xfrm xmlns:a="http://schemas.openxmlformats.org/drawingml/2006/main">
            <a:off x="296334" y="604306"/>
            <a:ext cx="3883780" cy="612000"/>
          </a:xfrm>
        </p:spPr>
        <p:txBody>
          <a:bodyPr xmlns:a="http://schemas.openxmlformats.org/drawingml/2006/main">
            <a:normAutofit/>
          </a:bodyPr>
          <a:lstStyle xmlns:a="http://schemas.openxmlformats.org/drawingml/2006/main">
            <a:lvl1pPr>
              <a:buNone/>
              <a:defRPr sz="3200" b="1" i="0">
                <a:latin typeface="Open Sans ExtraBold"/>
                <a:ea typeface="Open Sans ExtraBold"/>
                <a:cs typeface="Open Sans ExtraBold"/>
              </a:defRPr>
            </a:lvl1pPr>
          </a:lstStyle>
          <a:p xmlns:a="http://schemas.openxmlformats.org/drawingml/2006/main">
            <a:r>
              <a:t>Title</a:t>
            </a:r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D250E90B-1211-4232-8DF0-B777BF0751AC}"/>
              </a:ext>
            </a:extLst>
          </p:cNvPr>
          <p:cNvSpPr>
            <a:spLocks xmlns:a="http://schemas.openxmlformats.org/drawingml/2006/main" noGrp="1"/>
          </p:cNvSpPr>
          <p:nvPr>
            <p:ph idx="1" hasCustomPrompt="1"/>
          </p:nvPr>
        </p:nvSpPr>
        <p:spPr>
          <a:xfrm xmlns:a="http://schemas.openxmlformats.org/drawingml/2006/main">
            <a:off x="362464" y="1320800"/>
            <a:ext cx="3817649" cy="3348020"/>
          </a:xfrm>
        </p:spPr>
        <p:txBody>
          <a:bodyPr xmlns:a="http://schemas.openxmlformats.org/drawingml/2006/main">
            <a:normAutofit/>
          </a:bodyPr>
          <a:lstStyle xmlns:a="http://schemas.openxmlformats.org/drawingml/2006/main">
            <a:lvl1pPr>
              <a:buNone/>
              <a:defRPr sz="2400" b="0" i="0">
                <a:latin typeface="Open Sans Light"/>
                <a:ea typeface="Open Sans Light"/>
                <a:cs typeface="Open Sans Light"/>
              </a:defRPr>
            </a:lvl1pPr>
            <a:lvl2pPr>
              <a:buNone/>
              <a:defRPr sz="2000" b="0" i="0">
                <a:latin typeface="Open Sans Light"/>
                <a:ea typeface="Open Sans Light"/>
                <a:cs typeface="Open Sans Light"/>
              </a:defRPr>
            </a:lvl2pPr>
            <a:lvl3pPr>
              <a:buNone/>
              <a:defRPr sz="1800" b="0" i="0">
                <a:latin typeface="Open Sans Light"/>
                <a:ea typeface="Open Sans Light"/>
                <a:cs typeface="Open Sans Light"/>
              </a:defRPr>
            </a:lvl3pPr>
            <a:lvl4pPr>
              <a:buNone/>
              <a:defRPr sz="1600" b="0" i="0">
                <a:latin typeface="Open Sans Light"/>
                <a:ea typeface="Open Sans Light"/>
                <a:cs typeface="Open Sans Light"/>
              </a:defRPr>
            </a:lvl4pPr>
            <a:lvl5pPr>
              <a:buNone/>
              <a:defRPr sz="1600" b="0" i="0">
                <a:latin typeface="Open Sans Light"/>
                <a:ea typeface="Open Sans Light"/>
                <a:cs typeface="Open Sans Light"/>
              </a:defRPr>
            </a:lvl5pPr>
            <a:lvl6pPr>
              <a:buNone/>
              <a:defRPr sz="1800"/>
            </a:lvl6pPr>
            <a:lvl7pPr>
              <a:buNone/>
              <a:defRPr sz="1800"/>
            </a:lvl7pPr>
            <a:lvl8pPr>
              <a:buNone/>
              <a:defRPr sz="1800"/>
            </a:lvl8pPr>
            <a:lvl9pPr>
              <a:buNone/>
              <a:defRPr sz="1800"/>
            </a:lvl9pPr>
          </a:lstStyle>
          <a:p xmlns:a="http://schemas.openxmlformats.org/drawingml/2006/main">
            <a:pPr lvl="0">
              <a:buNone/>
            </a:pPr>
            <a:r>
              <a:t>First </a:t>
            </a:r>
            <a:r>
              <a:t>level</a:t>
            </a:r>
            <a:endParaRPr/>
          </a:p>
          <a:p xmlns:a="http://schemas.openxmlformats.org/drawingml/2006/main">
            <a:pPr lvl="1">
              <a:buNone/>
            </a:pPr>
            <a:r>
              <a:t>Second </a:t>
            </a:r>
            <a:r>
              <a:t>level</a:t>
            </a:r>
            <a:endParaRPr/>
          </a:p>
          <a:p xmlns:a="http://schemas.openxmlformats.org/drawingml/2006/main">
            <a:pPr lvl="2">
              <a:buNone/>
            </a:pPr>
            <a:r>
              <a:t>Third </a:t>
            </a:r>
            <a:r>
              <a:t>level</a:t>
            </a:r>
            <a:endParaRPr/>
          </a:p>
          <a:p xmlns:a="http://schemas.openxmlformats.org/drawingml/2006/main">
            <a:pPr lvl="3">
              <a:buNone/>
            </a:pPr>
            <a:r>
              <a:t>Fourth</a:t>
            </a:r>
            <a:r>
              <a:t> </a:t>
            </a:r>
            <a:r>
              <a:t>level</a:t>
            </a:r>
            <a:endParaRPr/>
          </a:p>
          <a:p xmlns:a="http://schemas.openxmlformats.org/drawingml/2006/main">
            <a:pPr lvl="4">
              <a:buNone/>
            </a:pPr>
            <a:r>
              <a:t>Fifth</a:t>
            </a:r>
            <a:r>
              <a:t> </a:t>
            </a:r>
            <a:r>
              <a:t>level</a:t>
            </a:r>
            <a:endParaRPr/>
          </a:p>
        </p:txBody>
      </p:sp>
      <p:sp>
        <p:nvSpPr>
          <p:cNvPr id="4" name="Content Placeholder 3">
            <a:extLst xmlns:a="http://schemas.openxmlformats.org/drawingml/2006/main">
              <a:ext uri="{FF2B5EF4-FFF2-40B4-BE49-F238E27FC236}">
                <a16:creationId xmlns:a16="http://schemas.microsoft.com/office/drawing/2014/main" id="{09CFEF82-C00F-4C01-91B3-2180DCEB70DC}"/>
              </a:ext>
            </a:extLst>
          </p:cNvPr>
          <p:cNvSpPr>
            <a:spLocks xmlns:a="http://schemas.openxmlformats.org/drawingml/2006/main" noGrp="1"/>
          </p:cNvSpPr>
          <p:nvPr>
            <p:ph idx="2"/>
          </p:nvPr>
        </p:nvSpPr>
        <p:spPr>
          <a:xfrm xmlns:a="http://schemas.openxmlformats.org/drawingml/2006/main">
            <a:off x="4572000" y="0"/>
            <a:ext cx="4572000" cy="5143500"/>
          </a:xfrm>
        </p:spPr>
        <p:txBody>
          <a:bodyPr xmlns:a="http://schemas.openxmlformats.org/drawingml/2006/main">
            <a:normAutofit/>
          </a:bodyPr>
          <a:lstStyle xmlns:a="http://schemas.openxmlformats.org/drawingml/2006/main">
            <a:lvl1pPr marL="0" indent="0">
              <a:buNone/>
              <a:defRPr sz="2400" b="0" i="0">
                <a:latin typeface="Open Sans Light"/>
                <a:ea typeface="Open Sans Light"/>
                <a:cs typeface="Open Sans Light"/>
              </a:defRPr>
            </a:lvl1pPr>
            <a:lvl2pPr>
              <a:buNone/>
              <a:defRPr sz="2000" b="0" i="0">
                <a:latin typeface="Open Sans Light"/>
                <a:ea typeface="Open Sans Light"/>
                <a:cs typeface="Open Sans Light"/>
              </a:defRPr>
            </a:lvl2pPr>
            <a:lvl3pPr>
              <a:buNone/>
              <a:defRPr sz="1800" b="0" i="0">
                <a:latin typeface="Open Sans Light"/>
                <a:ea typeface="Open Sans Light"/>
                <a:cs typeface="Open Sans Light"/>
              </a:defRPr>
            </a:lvl3pPr>
            <a:lvl4pPr>
              <a:buNone/>
              <a:defRPr sz="1600" b="0" i="0">
                <a:latin typeface="Open Sans Light"/>
                <a:ea typeface="Open Sans Light"/>
                <a:cs typeface="Open Sans Light"/>
              </a:defRPr>
            </a:lvl4pPr>
            <a:lvl5pPr>
              <a:buNone/>
              <a:defRPr sz="1600" b="0" i="0">
                <a:latin typeface="Open Sans Light"/>
                <a:ea typeface="Open Sans Light"/>
                <a:cs typeface="Open Sans Light"/>
              </a:defRPr>
            </a:lvl5pPr>
            <a:lvl6pPr>
              <a:buNone/>
              <a:defRPr sz="1800"/>
            </a:lvl6pPr>
            <a:lvl7pPr>
              <a:buNone/>
              <a:defRPr sz="1800"/>
            </a:lvl7pPr>
            <a:lvl8pPr>
              <a:buNone/>
              <a:defRPr sz="1800"/>
            </a:lvl8pPr>
            <a:lvl9pPr>
              <a:buNone/>
              <a:defRPr sz="1800"/>
            </a:lvl9pPr>
          </a:lstStyle>
          <a:p xmlns:a="http://schemas.openxmlformats.org/drawingml/2006/main">
            <a:pPr lvl="0">
              <a:buNone/>
            </a:pPr>
            <a:endParaRPr/>
          </a:p>
        </p:txBody>
      </p:sp>
      <p:sp>
        <p:nvSpPr>
          <p:cNvPr id="5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CB8F29F0-FC5F-E884-5623-3207F8C4EA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3835" y="3983534"/>
            <a:ext cx="1483600" cy="119006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>
              <a:buNone/>
              <a:defRPr sz="6000" b="1">
                <a:solidFill>
                  <a:srgbClr val="FFE4C3"/>
                </a:solidFill>
                <a:latin typeface="Open Sans ExtraBold"/>
                <a:ea typeface="Open Sans ExtraBold"/>
                <a:cs typeface="Open Sans ExtraBold"/>
              </a:defRPr>
            </a:lvl1pPr>
            <a:lvl2pPr marL="457200" algn="l" defTabSz="4572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914400" algn="l" defTabSz="4572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371600" algn="l" defTabSz="4572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828800" algn="l" defTabSz="4572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286000" algn="l" defTabSz="4572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743200" algn="l" defTabSz="4572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200400" algn="l" defTabSz="4572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657600" algn="l" defTabSz="4572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>
            <a:pPr lvl="0">
              <a:buNone/>
            </a:pPr>
            <a:fld id="{3659D13B-1495-7544-BF5C-F1F138D92C9B}" type="slidenum">
              <a:t>‹#›</a:t>
            </a:fld>
            <a:endParaRPr/>
          </a:p>
        </p:txBody>
      </p:sp>
    </p:spTree>
  </p:cSld>
</p:sldLayout>
</file>

<file path=ppt/slideLayouts/slideLayout7.xml><?xml version="1.0" encoding="utf-8"?>
<p:sldLayout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A56550CF-0F58-4659-B887-3FC61750FAE6}"/>
              </a:ext>
            </a:extLst>
          </p:cNvPr>
          <p:cNvSpPr>
            <a:spLocks xmlns:a="http://schemas.openxmlformats.org/drawingml/2006/main" noGrp="1"/>
          </p:cNvSpPr>
          <p:nvPr>
            <p:ph type="title" idx="0" hasCustomPrompt="1"/>
          </p:nvPr>
        </p:nvSpPr>
        <p:spPr/>
        <p:txBody>
          <a:bodyPr xmlns:a="http://schemas.openxmlformats.org/drawingml/2006/main">
            <a:normAutofit/>
          </a:bodyPr>
          <a:lstStyle xmlns:a="http://schemas.openxmlformats.org/drawingml/2006/main">
            <a:lvl1pPr>
              <a:buNone/>
              <a:defRPr sz="3200" b="1" i="0">
                <a:latin typeface="Open Sans ExtraBold"/>
                <a:ea typeface="Open Sans ExtraBold"/>
                <a:cs typeface="Open Sans ExtraBold"/>
              </a:defRPr>
            </a:lvl1pPr>
          </a:lstStyle>
          <a:p xmlns:a="http://schemas.openxmlformats.org/drawingml/2006/main">
            <a:r>
              <a:t>Title</a:t>
            </a:r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A29CF437-507F-4778-BED3-6F3D49564ED5}"/>
              </a:ext>
            </a:extLst>
          </p:cNvPr>
          <p:cNvSpPr>
            <a:spLocks xmlns:a="http://schemas.openxmlformats.org/drawingml/2006/main" noGrp="1"/>
          </p:cNvSpPr>
          <p:nvPr>
            <p:ph type="body" idx="1" hasCustomPrompt="1"/>
          </p:nvPr>
        </p:nvSpPr>
        <p:spPr>
          <a:xfrm xmlns:a="http://schemas.openxmlformats.org/drawingml/2006/main">
            <a:off x="411478" y="1664954"/>
            <a:ext cx="4024851" cy="481012"/>
          </a:xfrm>
        </p:spPr>
        <p:txBody>
          <a:bodyPr xmlns:a="http://schemas.openxmlformats.org/drawingml/2006/main" anchor="b">
            <a:normAutofit/>
          </a:bodyPr>
          <a:lstStyle xmlns:a="http://schemas.openxmlformats.org/drawingml/2006/main">
            <a:lvl1pPr marL="0" indent="0">
              <a:buNone/>
              <a:defRPr sz="2000" b="1">
                <a:latin typeface="Open Sans ExtraBold"/>
                <a:ea typeface="Open Sans ExtraBold"/>
                <a:cs typeface="Open Sans ExtraBold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 xmlns:a="http://schemas.openxmlformats.org/drawingml/2006/main">
            <a:pPr lvl="0">
              <a:buNone/>
            </a:pPr>
            <a:r>
              <a:t>Variation A</a:t>
            </a:r>
          </a:p>
        </p:txBody>
      </p:sp>
      <p:sp>
        <p:nvSpPr>
          <p:cNvPr id="4" name="Content Placeholder 3">
            <a:extLst xmlns:a="http://schemas.openxmlformats.org/drawingml/2006/main">
              <a:ext uri="{FF2B5EF4-FFF2-40B4-BE49-F238E27FC236}">
                <a16:creationId xmlns:a16="http://schemas.microsoft.com/office/drawing/2014/main" id="{EFC91807-708B-49F9-8187-3DCA3C3C3F65}"/>
              </a:ext>
            </a:extLst>
          </p:cNvPr>
          <p:cNvSpPr>
            <a:spLocks xmlns:a="http://schemas.openxmlformats.org/drawingml/2006/main" noGrp="1"/>
          </p:cNvSpPr>
          <p:nvPr>
            <p:ph idx="2" hasCustomPrompt="1"/>
          </p:nvPr>
        </p:nvSpPr>
        <p:spPr>
          <a:xfrm xmlns:a="http://schemas.openxmlformats.org/drawingml/2006/main">
            <a:off x="494270" y="2249424"/>
            <a:ext cx="3942060" cy="2440910"/>
          </a:xfrm>
        </p:spPr>
        <p:txBody>
          <a:bodyPr xmlns:a="http://schemas.openxmlformats.org/drawingml/2006/main">
            <a:normAutofit/>
          </a:bodyPr>
          <a:lstStyle xmlns:a="http://schemas.openxmlformats.org/drawingml/2006/main">
            <a:lvl1pPr>
              <a:buNone/>
              <a:defRPr sz="2000" b="0" i="0">
                <a:latin typeface="Open Sans Light"/>
                <a:ea typeface="Open Sans Light"/>
                <a:cs typeface="Open Sans Light"/>
              </a:defRPr>
            </a:lvl1pPr>
            <a:lvl2pPr>
              <a:buNone/>
              <a:defRPr sz="1800" b="0" i="0">
                <a:latin typeface="Open Sans Light"/>
                <a:ea typeface="Open Sans Light"/>
                <a:cs typeface="Open Sans Light"/>
              </a:defRPr>
            </a:lvl2pPr>
            <a:lvl3pPr>
              <a:buNone/>
              <a:defRPr sz="1600" b="0" i="0">
                <a:latin typeface="Open Sans Light"/>
                <a:ea typeface="Open Sans Light"/>
                <a:cs typeface="Open Sans Light"/>
              </a:defRPr>
            </a:lvl3pPr>
            <a:lvl4pPr>
              <a:buNone/>
              <a:defRPr sz="1400" b="0" i="0">
                <a:latin typeface="Open Sans Light"/>
                <a:ea typeface="Open Sans Light"/>
                <a:cs typeface="Open Sans Light"/>
              </a:defRPr>
            </a:lvl4pPr>
            <a:lvl5pPr>
              <a:buNone/>
              <a:defRPr sz="1400" b="0" i="0">
                <a:latin typeface="Open Sans Light"/>
                <a:ea typeface="Open Sans Light"/>
                <a:cs typeface="Open Sans Light"/>
              </a:defRPr>
            </a:lvl5pPr>
            <a:lvl6pPr>
              <a:buNone/>
              <a:defRPr sz="1600"/>
            </a:lvl6pPr>
            <a:lvl7pPr>
              <a:buNone/>
              <a:defRPr sz="1600"/>
            </a:lvl7pPr>
            <a:lvl8pPr>
              <a:buNone/>
              <a:defRPr sz="1600"/>
            </a:lvl8pPr>
            <a:lvl9pPr>
              <a:buNone/>
              <a:defRPr sz="1600"/>
            </a:lvl9pPr>
          </a:lstStyle>
          <a:p xmlns:a="http://schemas.openxmlformats.org/drawingml/2006/main">
            <a:pPr lvl="0">
              <a:buNone/>
            </a:pPr>
            <a:r>
              <a:t>First </a:t>
            </a:r>
            <a:r>
              <a:t>level</a:t>
            </a:r>
            <a:endParaRPr/>
          </a:p>
          <a:p xmlns:a="http://schemas.openxmlformats.org/drawingml/2006/main">
            <a:pPr lvl="1">
              <a:buNone/>
            </a:pPr>
            <a:r>
              <a:t>Second </a:t>
            </a:r>
            <a:r>
              <a:t>level</a:t>
            </a:r>
            <a:endParaRPr/>
          </a:p>
          <a:p xmlns:a="http://schemas.openxmlformats.org/drawingml/2006/main">
            <a:pPr lvl="2">
              <a:buNone/>
            </a:pPr>
            <a:r>
              <a:t>Third </a:t>
            </a:r>
            <a:r>
              <a:t>level</a:t>
            </a:r>
            <a:endParaRPr/>
          </a:p>
          <a:p xmlns:a="http://schemas.openxmlformats.org/drawingml/2006/main">
            <a:pPr lvl="3">
              <a:buNone/>
            </a:pPr>
            <a:r>
              <a:t>Fourth</a:t>
            </a:r>
            <a:r>
              <a:t> </a:t>
            </a:r>
            <a:r>
              <a:t>level</a:t>
            </a:r>
            <a:endParaRPr/>
          </a:p>
          <a:p xmlns:a="http://schemas.openxmlformats.org/drawingml/2006/main">
            <a:pPr lvl="4">
              <a:buNone/>
            </a:pPr>
            <a:r>
              <a:t>Fifth</a:t>
            </a:r>
            <a:r>
              <a:t> </a:t>
            </a:r>
            <a:r>
              <a:t>level</a:t>
            </a:r>
            <a:endParaRPr/>
          </a:p>
        </p:txBody>
      </p:sp>
      <p:sp>
        <p:nvSpPr>
          <p:cNvPr id="5" name="Text Placeholder 4">
            <a:extLst xmlns:a="http://schemas.openxmlformats.org/drawingml/2006/main">
              <a:ext uri="{FF2B5EF4-FFF2-40B4-BE49-F238E27FC236}">
                <a16:creationId xmlns:a16="http://schemas.microsoft.com/office/drawing/2014/main" id="{487689D0-18AC-4C2C-A5A7-C16BF3A2451F}"/>
              </a:ext>
            </a:extLst>
          </p:cNvPr>
          <p:cNvSpPr>
            <a:spLocks xmlns:a="http://schemas.openxmlformats.org/drawingml/2006/main" noGrp="1"/>
          </p:cNvSpPr>
          <p:nvPr>
            <p:ph type="body" idx="3" hasCustomPrompt="1"/>
          </p:nvPr>
        </p:nvSpPr>
        <p:spPr>
          <a:xfrm xmlns:a="http://schemas.openxmlformats.org/drawingml/2006/main">
            <a:off x="4772016" y="1656261"/>
            <a:ext cx="4024852" cy="481012"/>
          </a:xfrm>
        </p:spPr>
        <p:txBody>
          <a:bodyPr xmlns:a="http://schemas.openxmlformats.org/drawingml/2006/main" anchor="b">
            <a:normAutofit/>
          </a:bodyPr>
          <a:lstStyle xmlns:a="http://schemas.openxmlformats.org/drawingml/2006/main">
            <a:lvl1pPr marL="0" indent="0">
              <a:buNone/>
              <a:defRPr sz="2000" b="1">
                <a:latin typeface="Open Sans ExtraBold"/>
                <a:ea typeface="Open Sans ExtraBold"/>
                <a:cs typeface="Open Sans ExtraBold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 xmlns:a="http://schemas.openxmlformats.org/drawingml/2006/main">
            <a:pPr lvl="0">
              <a:buNone/>
            </a:pPr>
            <a:r>
              <a:t>Variation B</a:t>
            </a:r>
          </a:p>
        </p:txBody>
      </p:sp>
      <p:sp>
        <p:nvSpPr>
          <p:cNvPr id="6" name="Content Placeholder 5">
            <a:extLst xmlns:a="http://schemas.openxmlformats.org/drawingml/2006/main">
              <a:ext uri="{FF2B5EF4-FFF2-40B4-BE49-F238E27FC236}">
                <a16:creationId xmlns:a16="http://schemas.microsoft.com/office/drawing/2014/main" id="{090E0EE6-6D7D-4432-8D71-2C17D582A30C}"/>
              </a:ext>
            </a:extLst>
          </p:cNvPr>
          <p:cNvSpPr>
            <a:spLocks xmlns:a="http://schemas.openxmlformats.org/drawingml/2006/main" noGrp="1"/>
          </p:cNvSpPr>
          <p:nvPr>
            <p:ph idx="4" hasCustomPrompt="1"/>
          </p:nvPr>
        </p:nvSpPr>
        <p:spPr>
          <a:xfrm xmlns:a="http://schemas.openxmlformats.org/drawingml/2006/main">
            <a:off x="4854807" y="2249424"/>
            <a:ext cx="3942060" cy="2440910"/>
          </a:xfrm>
        </p:spPr>
        <p:txBody>
          <a:bodyPr xmlns:a="http://schemas.openxmlformats.org/drawingml/2006/main">
            <a:normAutofit/>
          </a:bodyPr>
          <a:lstStyle xmlns:a="http://schemas.openxmlformats.org/drawingml/2006/main">
            <a:lvl1pPr>
              <a:buNone/>
              <a:defRPr sz="2000" b="0" i="0">
                <a:latin typeface="Open Sans Light"/>
                <a:ea typeface="Open Sans Light"/>
                <a:cs typeface="Open Sans Light"/>
              </a:defRPr>
            </a:lvl1pPr>
            <a:lvl2pPr>
              <a:buNone/>
              <a:defRPr sz="1800" b="0" i="0">
                <a:latin typeface="Open Sans Light"/>
                <a:ea typeface="Open Sans Light"/>
                <a:cs typeface="Open Sans Light"/>
              </a:defRPr>
            </a:lvl2pPr>
            <a:lvl3pPr>
              <a:buNone/>
              <a:defRPr sz="1600" b="0" i="0">
                <a:latin typeface="Open Sans Light"/>
                <a:ea typeface="Open Sans Light"/>
                <a:cs typeface="Open Sans Light"/>
              </a:defRPr>
            </a:lvl3pPr>
            <a:lvl4pPr>
              <a:buNone/>
              <a:defRPr sz="1400" b="0" i="0">
                <a:latin typeface="Open Sans Light"/>
                <a:ea typeface="Open Sans Light"/>
                <a:cs typeface="Open Sans Light"/>
              </a:defRPr>
            </a:lvl4pPr>
            <a:lvl5pPr>
              <a:buNone/>
              <a:defRPr sz="1400" b="0" i="0">
                <a:latin typeface="Open Sans Light"/>
                <a:ea typeface="Open Sans Light"/>
                <a:cs typeface="Open Sans Light"/>
              </a:defRPr>
            </a:lvl5pPr>
            <a:lvl6pPr>
              <a:buNone/>
              <a:defRPr sz="1600"/>
            </a:lvl6pPr>
            <a:lvl7pPr>
              <a:buNone/>
              <a:defRPr sz="1600"/>
            </a:lvl7pPr>
            <a:lvl8pPr>
              <a:buNone/>
              <a:defRPr sz="1600"/>
            </a:lvl8pPr>
            <a:lvl9pPr>
              <a:buNone/>
              <a:defRPr sz="1600"/>
            </a:lvl9pPr>
          </a:lstStyle>
          <a:p xmlns:a="http://schemas.openxmlformats.org/drawingml/2006/main">
            <a:pPr lvl="0">
              <a:buNone/>
            </a:pPr>
            <a:r>
              <a:t>First </a:t>
            </a:r>
            <a:r>
              <a:t>level</a:t>
            </a:r>
            <a:endParaRPr/>
          </a:p>
          <a:p xmlns:a="http://schemas.openxmlformats.org/drawingml/2006/main">
            <a:pPr lvl="1">
              <a:buNone/>
            </a:pPr>
            <a:r>
              <a:t>Second </a:t>
            </a:r>
            <a:r>
              <a:t>level</a:t>
            </a:r>
            <a:endParaRPr/>
          </a:p>
          <a:p xmlns:a="http://schemas.openxmlformats.org/drawingml/2006/main">
            <a:pPr lvl="2">
              <a:buNone/>
            </a:pPr>
            <a:r>
              <a:t>Third </a:t>
            </a:r>
            <a:r>
              <a:t>level</a:t>
            </a:r>
            <a:endParaRPr/>
          </a:p>
          <a:p xmlns:a="http://schemas.openxmlformats.org/drawingml/2006/main">
            <a:pPr lvl="3">
              <a:buNone/>
            </a:pPr>
            <a:r>
              <a:t>Fourth</a:t>
            </a:r>
            <a:r>
              <a:t> </a:t>
            </a:r>
            <a:r>
              <a:t>level</a:t>
            </a:r>
            <a:endParaRPr/>
          </a:p>
          <a:p xmlns:a="http://schemas.openxmlformats.org/drawingml/2006/main">
            <a:pPr lvl="4">
              <a:buNone/>
            </a:pPr>
            <a:r>
              <a:t>Fifth</a:t>
            </a:r>
            <a:r>
              <a:t> </a:t>
            </a:r>
            <a:r>
              <a:t>level</a:t>
            </a:r>
            <a:endParaRPr/>
          </a:p>
        </p:txBody>
      </p:sp>
      <p:sp>
        <p:nvSpPr>
          <p:cNvPr id="7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12670A65-A167-3D1A-BC11-139DAA1122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3835" y="3983534"/>
            <a:ext cx="1483600" cy="119006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>
              <a:buNone/>
              <a:defRPr sz="6000" b="1">
                <a:solidFill>
                  <a:srgbClr val="FFE4C3"/>
                </a:solidFill>
                <a:latin typeface="Open Sans ExtraBold"/>
                <a:ea typeface="Open Sans ExtraBold"/>
                <a:cs typeface="Open Sans ExtraBold"/>
              </a:defRPr>
            </a:lvl1pPr>
            <a:lvl2pPr marL="457200" algn="l" defTabSz="4572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914400" algn="l" defTabSz="4572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371600" algn="l" defTabSz="4572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828800" algn="l" defTabSz="4572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286000" algn="l" defTabSz="4572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743200" algn="l" defTabSz="4572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200400" algn="l" defTabSz="4572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657600" algn="l" defTabSz="4572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>
            <a:pPr lvl="0">
              <a:buNone/>
            </a:pPr>
            <a:fld id="{3659D13B-1495-7544-BF5C-F1F138D92C9B}" type="slidenum">
              <a:t>‹#›</a:t>
            </a:fld>
            <a:endParaRPr/>
          </a:p>
        </p:txBody>
      </p:sp>
      <p:pic>
        <p:nvPicPr>
          <p:cNvPr id="15" name="Graphic 8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2d3b8e7d3df4b11">
            <a:extLst>
              <a:ext uri="{96DAC541-7B7A-43D3-8B79-37D633B846F1}">
                <asvg:svgBlip xmlns:asvg="http://schemas.microsoft.com/office/drawing/2016/SVG/main" r:embed="R212773857cac4ecf"/>
              </a:ext>
            </a:extLst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93902" y="176034"/>
            <a:ext cx="1953766" cy="767551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8.xml><?xml version="1.0" encoding="utf-8"?>
<p:sldLayout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EC778FDA-EE31-4F1B-940C-4FB352399C2D}"/>
              </a:ext>
            </a:extLst>
          </p:cNvPr>
          <p:cNvSpPr>
            <a:spLocks xmlns:a="http://schemas.openxmlformats.org/drawingml/2006/main" noGrp="1"/>
          </p:cNvSpPr>
          <p:nvPr>
            <p:ph type="title" idx="0" hasCustomPrompt="1"/>
          </p:nvPr>
        </p:nvSpPr>
        <p:spPr/>
        <p:txBody>
          <a:bodyPr xmlns:a="http://schemas.openxmlformats.org/drawingml/2006/main"/>
          <a:lstStyle xmlns:a="http://schemas.openxmlformats.org/drawingml/2006/main">
            <a:lvl1pPr>
              <a:buNone/>
              <a:defRPr b="1" i="0">
                <a:latin typeface="Open Sans ExtraBold"/>
                <a:ea typeface="Open Sans ExtraBold"/>
                <a:cs typeface="Open Sans ExtraBold"/>
              </a:defRPr>
            </a:lvl1pPr>
          </a:lstStyle>
          <a:p xmlns:a="http://schemas.openxmlformats.org/drawingml/2006/main">
            <a:r>
              <a:t>Title</a:t>
            </a:r>
          </a:p>
        </p:txBody>
      </p:sp>
      <p:sp>
        <p:nvSpPr>
          <p:cNvPr id="3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588F2EF5-2B24-2346-C14F-B25113541D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3835" y="3983534"/>
            <a:ext cx="1483600" cy="119006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>
              <a:buNone/>
              <a:defRPr sz="6000" b="1">
                <a:solidFill>
                  <a:srgbClr val="FFE4C3"/>
                </a:solidFill>
                <a:latin typeface="Open Sans ExtraBold"/>
                <a:ea typeface="Open Sans ExtraBold"/>
                <a:cs typeface="Open Sans ExtraBold"/>
              </a:defRPr>
            </a:lvl1pPr>
            <a:lvl2pPr marL="457200" algn="l" defTabSz="4572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914400" algn="l" defTabSz="4572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371600" algn="l" defTabSz="4572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828800" algn="l" defTabSz="4572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286000" algn="l" defTabSz="4572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743200" algn="l" defTabSz="4572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200400" algn="l" defTabSz="4572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657600" algn="l" defTabSz="4572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>
            <a:pPr lvl="0">
              <a:buNone/>
            </a:pPr>
            <a:fld id="{3659D13B-1495-7544-BF5C-F1F138D92C9B}" type="slidenum">
              <a:t>‹#›</a:t>
            </a:fld>
            <a:endParaRPr/>
          </a:p>
        </p:txBody>
      </p:sp>
      <p:pic>
        <p:nvPicPr>
          <p:cNvPr id="7" name="Graphic 4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f5c1d1fc1544f72">
            <a:extLst>
              <a:ext uri="{96DAC541-7B7A-43D3-8B79-37D633B846F1}">
                <asvg:svgBlip xmlns:asvg="http://schemas.microsoft.com/office/drawing/2016/SVG/main" r:embed="R68ece833643e4c21"/>
              </a:ext>
            </a:extLst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93902" y="176034"/>
            <a:ext cx="1953766" cy="767551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9.xml><?xml version="1.0" encoding="utf-8"?>
<p:sldLayout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Graphic 1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c2927b315d84b28">
            <a:extLst>
              <a:ext uri="{96DAC541-7B7A-43D3-8B79-37D633B846F1}">
                <asvg:svgBlip xmlns:asvg="http://schemas.microsoft.com/office/drawing/2016/SVG/main" r:embed="R0d7c78de4cbc4c84"/>
              </a:ext>
            </a:extLst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93902" y="176034"/>
            <a:ext cx="1953766" cy="767551"/>
          </a:xfrm>
          <a:prstGeom xmlns:a="http://schemas.openxmlformats.org/drawingml/2006/main" prst="rect">
            <a:avLst/>
          </a:prstGeom>
        </p:spPr>
      </p:pic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b414e8e1e7384a35" /><Relationship Type="http://schemas.openxmlformats.org/officeDocument/2006/relationships/slideLayout" Target="/ppt/slideLayouts/slideLayout1.xml" Id="R5bd931d2b9a44801" /><Relationship Type="http://schemas.openxmlformats.org/officeDocument/2006/relationships/slideLayout" Target="/ppt/slideLayouts/slideLayout2.xml" Id="R145bc739fe404ab8" /><Relationship Type="http://schemas.openxmlformats.org/officeDocument/2006/relationships/slideLayout" Target="/ppt/slideLayouts/slideLayout3.xml" Id="Rbef0544ac83e4be8" /><Relationship Type="http://schemas.openxmlformats.org/officeDocument/2006/relationships/slideLayout" Target="/ppt/slideLayouts/slideLayout4.xml" Id="R873a49f9b6f94ba0" /><Relationship Type="http://schemas.openxmlformats.org/officeDocument/2006/relationships/slideLayout" Target="/ppt/slideLayouts/slideLayout5.xml" Id="Rf4b15696be89416d" /><Relationship Type="http://schemas.openxmlformats.org/officeDocument/2006/relationships/slideLayout" Target="/ppt/slideLayouts/slideLayout6.xml" Id="R099a89fe78da402e" /><Relationship Type="http://schemas.openxmlformats.org/officeDocument/2006/relationships/slideLayout" Target="/ppt/slideLayouts/slideLayout7.xml" Id="Rafec0f28e9a0497a" /><Relationship Type="http://schemas.openxmlformats.org/officeDocument/2006/relationships/slideLayout" Target="/ppt/slideLayouts/slideLayout8.xml" Id="R235ceb1739b9430d" /><Relationship Type="http://schemas.openxmlformats.org/officeDocument/2006/relationships/slideLayout" Target="/ppt/slideLayouts/slideLayout9.xml" Id="Re31e539684884240" /></Relationships>
</file>

<file path=ppt/slideMasters/slideMaster1.xml><?xml version="1.0" encoding="utf-8"?>
<p:sldMaster xmlns:p="http://schemas.openxmlformats.org/presentationml/2006/main">
  <p:cSld>
    <p:bg>
      <p:bgPr>
        <a:solidFill xmlns:a="http://schemas.openxmlformats.org/drawingml/2006/main">
          <a:srgbClr val="FFF8E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Placeholder 1">
            <a:extLst xmlns:a="http://schemas.openxmlformats.org/drawingml/2006/main">
              <a:ext uri="{FF2B5EF4-FFF2-40B4-BE49-F238E27FC236}">
                <a16:creationId xmlns:a16="http://schemas.microsoft.com/office/drawing/2014/main" id="{ACA3D30B-37E3-4511-AA3A-07A88D363D7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296332" y="928143"/>
            <a:ext cx="8500536" cy="615967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>
            <a:normAutofit/>
          </a:bodyPr>
          <a:lstStyle xmlns:a="http://schemas.openxmlformats.org/drawingml/2006/main"/>
          <a:p xmlns:a="http://schemas.openxmlformats.org/drawingml/2006/main">
            <a:r>
              <a:t>Click </a:t>
            </a:r>
            <a:r>
              <a:t>to</a:t>
            </a:r>
            <a:r>
              <a:t> </a:t>
            </a:r>
            <a:r>
              <a:t>edit</a:t>
            </a:r>
            <a:r>
              <a:t> Master title style</a:t>
            </a:r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8FE2DE57-2A81-4FB4-AB22-0E52FDECF809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296332" y="1743607"/>
            <a:ext cx="8500535" cy="293597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>
            <a:normAutofit/>
          </a:bodyPr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</a:p>
        </p:txBody>
      </p:sp>
      <p:sp>
        <p:nvSpPr>
          <p:cNvPr id="5" name="Rectangle 4">
            <a:extLst xmlns:a="http://schemas.openxmlformats.org/drawingml/2006/main">
              <a:ext uri="{FF2B5EF4-FFF2-40B4-BE49-F238E27FC236}">
                <a16:creationId xmlns:a16="http://schemas.microsoft.com/office/drawing/2014/main" id="{E5B66E00-01F0-2A54-3A10-43BD4AE958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2700000">
            <a:off x="-717736" y="3809358"/>
            <a:ext cx="2264645" cy="226464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228600">
            <a:solidFill>
              <a:srgbClr val="F6A01D">
                <a:alpha val="10000"/>
              </a:srgbClr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5bd931d2b9a44801"/>
    <p:sldLayoutId xmlns:r="http://schemas.openxmlformats.org/officeDocument/2006/relationships" id="2147483650" r:id="R145bc739fe404ab8"/>
    <p:sldLayoutId xmlns:r="http://schemas.openxmlformats.org/officeDocument/2006/relationships" id="2147483651" r:id="Rbef0544ac83e4be8"/>
    <p:sldLayoutId xmlns:r="http://schemas.openxmlformats.org/officeDocument/2006/relationships" id="2147483652" r:id="R873a49f9b6f94ba0"/>
    <p:sldLayoutId xmlns:r="http://schemas.openxmlformats.org/officeDocument/2006/relationships" id="2147483653" r:id="Rf4b15696be89416d"/>
    <p:sldLayoutId xmlns:r="http://schemas.openxmlformats.org/officeDocument/2006/relationships" id="2147483654" r:id="R099a89fe78da402e"/>
    <p:sldLayoutId xmlns:r="http://schemas.openxmlformats.org/officeDocument/2006/relationships" id="2147483655" r:id="Rafec0f28e9a0497a"/>
    <p:sldLayoutId xmlns:r="http://schemas.openxmlformats.org/officeDocument/2006/relationships" id="2147483656" r:id="R235ceb1739b9430d"/>
    <p:sldLayoutId xmlns:r="http://schemas.openxmlformats.org/officeDocument/2006/relationships" id="2147483657" r:id="Re31e539684884240"/>
  </p:sldLayoutIdLst>
  <p:hf hdr="0" ftr="0" dt="0"/>
  <p:txStyles>
    <p:titleStyle>
      <a:lvl1pPr xmlns:a="http://schemas.openxmlformats.org/drawingml/2006/main" algn="l" defTabSz="457200">
        <a:spcBef>
          <a:spcPct val="0"/>
        </a:spcBef>
        <a:buNone/>
        <a:defRPr sz="3200" b="1" i="0" kern="1200">
          <a:solidFill>
            <a:schemeClr val="tx1">
              <a:lumMod val="85000"/>
              <a:lumOff val="15000"/>
            </a:schemeClr>
          </a:solidFill>
          <a:latin typeface="Open Sans ExtraBold"/>
          <a:ea typeface="Open Sans ExtraBold"/>
          <a:cs typeface="Open Sans ExtraBold"/>
        </a:defRPr>
      </a:lvl1pPr>
    </p:titleStyle>
    <p:bodyStyle>
      <a:lvl1pPr xmlns:a="http://schemas.openxmlformats.org/drawingml/2006/main" marL="342900" indent="-342900" algn="l" defTabSz="457200">
        <a:spcBef>
          <a:spcPct val="20000"/>
        </a:spcBef>
        <a:buFont typeface="Wingdings"/>
        <a:buChar char="§"/>
        <a:defRPr sz="2400" b="0" i="0" kern="1200">
          <a:solidFill>
            <a:schemeClr val="tx1">
              <a:lumMod val="85000"/>
              <a:lumOff val="15000"/>
            </a:schemeClr>
          </a:solidFill>
          <a:latin typeface="Open Sans Light"/>
          <a:ea typeface="Open Sans Light"/>
          <a:cs typeface="Open Sans Light"/>
        </a:defRPr>
      </a:lvl1pPr>
      <a:lvl2pPr xmlns:a="http://schemas.openxmlformats.org/drawingml/2006/main" marL="742950" indent="-285750" algn="l" defTabSz="457200">
        <a:spcBef>
          <a:spcPct val="20000"/>
        </a:spcBef>
        <a:buFont typeface=".AppleSystemUIFont"/>
        <a:buChar char="–"/>
        <a:defRPr sz="2000" b="0" i="0" kern="1200">
          <a:solidFill>
            <a:schemeClr val="tx1">
              <a:lumMod val="85000"/>
              <a:lumOff val="15000"/>
            </a:schemeClr>
          </a:solidFill>
          <a:latin typeface="Open Sans Light"/>
          <a:ea typeface="Open Sans Light"/>
          <a:cs typeface="Open Sans Light"/>
        </a:defRPr>
      </a:lvl2pPr>
      <a:lvl3pPr xmlns:a="http://schemas.openxmlformats.org/drawingml/2006/main" marL="1143000" indent="-228600" algn="l" defTabSz="457200">
        <a:spcBef>
          <a:spcPct val="20000"/>
        </a:spcBef>
        <a:buFont typeface="Lucida Grande"/>
        <a:buChar char="‣"/>
        <a:defRPr sz="1800" b="0" i="0" kern="1200">
          <a:solidFill>
            <a:schemeClr val="tx1">
              <a:lumMod val="85000"/>
              <a:lumOff val="15000"/>
            </a:schemeClr>
          </a:solidFill>
          <a:latin typeface="Open Sans Light"/>
          <a:ea typeface="Open Sans Light"/>
          <a:cs typeface="Open Sans Light"/>
        </a:defRPr>
      </a:lvl3pPr>
      <a:lvl4pPr xmlns:a="http://schemas.openxmlformats.org/drawingml/2006/main" marL="1600200" indent="-228600" algn="l" defTabSz="457200">
        <a:spcBef>
          <a:spcPct val="20000"/>
        </a:spcBef>
        <a:buFont typeface="Arial"/>
        <a:buChar char="•"/>
        <a:defRPr sz="1600" b="0" i="0" kern="1200">
          <a:solidFill>
            <a:schemeClr val="tx1">
              <a:lumMod val="85000"/>
              <a:lumOff val="15000"/>
            </a:schemeClr>
          </a:solidFill>
          <a:latin typeface="Open Sans Light"/>
          <a:ea typeface="Open Sans Light"/>
          <a:cs typeface="Open Sans Light"/>
        </a:defRPr>
      </a:lvl4pPr>
      <a:lvl5pPr xmlns:a="http://schemas.openxmlformats.org/drawingml/2006/main" marL="2057400" indent="-228600" algn="l" defTabSz="457200">
        <a:spcBef>
          <a:spcPct val="20000"/>
        </a:spcBef>
        <a:buFont typeface="Arial"/>
        <a:buChar char="»"/>
        <a:defRPr sz="1600" b="0" i="0" kern="1200">
          <a:solidFill>
            <a:schemeClr val="tx1">
              <a:lumMod val="85000"/>
              <a:lumOff val="15000"/>
            </a:schemeClr>
          </a:solidFill>
          <a:latin typeface="Open Sans Light"/>
          <a:ea typeface="Open Sans Light"/>
          <a:cs typeface="Open Sans Light"/>
        </a:defRPr>
      </a:lvl5pPr>
      <a:lvl6pPr xmlns:a="http://schemas.openxmlformats.org/drawingml/2006/main" marL="25146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IF_Standard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90a1f2dad7449b7" /><Relationship Type="http://schemas.openxmlformats.org/officeDocument/2006/relationships/notesSlide" Target="/ppt/notesSlides/notesSlide1.xml" Id="R3947860b3e324856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0015b7f3bb54d50" /><Relationship Type="http://schemas.openxmlformats.org/officeDocument/2006/relationships/notesSlide" Target="/ppt/notesSlides/notesSlide2.xml" Id="Rf96d85e1a79d45e9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eff4e6b3e8c4b4d" /><Relationship Type="http://schemas.openxmlformats.org/officeDocument/2006/relationships/notesSlide" Target="/ppt/notesSlides/notesSlide3.xml" Id="R3c680151e9234748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91906b569694fd2" /><Relationship Type="http://schemas.openxmlformats.org/officeDocument/2006/relationships/notesSlide" Target="/ppt/notesSlides/notesSlide4.xml" Id="R4db6e1a9a3944978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432017b68a04956" /><Relationship Type="http://schemas.openxmlformats.org/officeDocument/2006/relationships/notesSlide" Target="/ppt/notesSlides/notesSlide5.xml" Id="Rac79f224ac994c0b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328c42ae50e4176" /><Relationship Type="http://schemas.openxmlformats.org/officeDocument/2006/relationships/notesSlide" Target="/ppt/notesSlides/notesSlide6.xml" Id="R7874e1d75e254933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ba66c764db94aeb" /><Relationship Type="http://schemas.openxmlformats.org/officeDocument/2006/relationships/notesSlide" Target="/ppt/notesSlides/notesSlide7.xml" Id="R2692adb1da5245c2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c14357dc1764f0c" /><Relationship Type="http://schemas.openxmlformats.org/officeDocument/2006/relationships/notesSlide" Target="/ppt/notesSlides/notesSlide8.xml" Id="R3123c5863f6a4d89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6fd177ba3a3437e" /><Relationship Type="http://schemas.openxmlformats.org/officeDocument/2006/relationships/notesSlide" Target="/ppt/notesSlides/notesSlide9.xml" Id="Rf7b98de9d4244713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481f7c9be384601" /><Relationship Type="http://schemas.openxmlformats.org/officeDocument/2006/relationships/notesSlide" Target="/ppt/notesSlides/notesSlide10.xml" Id="Rff723c87a95d403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591d66da25b34e59" /><Relationship Type="http://schemas.openxmlformats.org/officeDocument/2006/relationships/notesSlide" Target="/ppt/notesSlides/notesSlide11.xml" Id="R1334faa5c58c4d2b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ff743b02b0340ff" /><Relationship Type="http://schemas.openxmlformats.org/officeDocument/2006/relationships/notesSlide" Target="/ppt/notesSlides/notesSlide12.xml" Id="R240cade2370745c4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03c3c7f35dc466d" /><Relationship Type="http://schemas.openxmlformats.org/officeDocument/2006/relationships/notesSlide" Target="/ppt/notesSlides/notesSlide13.xml" Id="R106c8968c79145e7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5c0090bc05a4664" /><Relationship Type="http://schemas.openxmlformats.org/officeDocument/2006/relationships/notesSlide" Target="/ppt/notesSlides/notesSlide14.xml" Id="Rbbfc84a1bf194ea8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e660e7a79a74d77" /><Relationship Type="http://schemas.openxmlformats.org/officeDocument/2006/relationships/notesSlide" Target="/ppt/notesSlides/notesSlide15.xml" Id="R5c8488594374429b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5d4f59882e94ce7" /><Relationship Type="http://schemas.openxmlformats.org/officeDocument/2006/relationships/notesSlide" Target="/ppt/notesSlides/notesSlide16.xml" Id="R6c427adaf55d43bc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DA7B6C31-ADBB-AC40-C8E2-2B2F7E6FFD98}"/>
              </a:ext>
            </a:extLst>
          </p:cNvPr>
          <p:cNvSpPr>
            <a:spLocks xmlns:a="http://schemas.openxmlformats.org/drawingml/2006/main" noGrp="1"/>
          </p:cNvSpPr>
          <p:nvPr>
            <p:ph type="ctrTitle" idx="0"/>
          </p:nvPr>
        </p:nvSpPr>
        <p:spPr>
          <a:xfrm xmlns:a="http://schemas.openxmlformats.org/drawingml/2006/main">
            <a:off x="566928" y="1498616"/>
            <a:ext cx="7772400" cy="1775012"/>
          </a:xfrm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400" b="1">
                <a:solidFill>
                  <a:srgbClr val="262626"/>
                </a:solidFill>
                <a:latin typeface="Open Sans ExtraBold"/>
                <a:ea typeface="Open Sans ExtraBold"/>
                <a:cs typeface="Open Sans ExtraBold"/>
              </a:defRPr>
            </a:pPr>
            <a:r>
              <a:rPr sz="4400" b="1">
                <a:solidFill>
                  <a:srgbClr val="262626"/>
                </a:solidFill>
                <a:latin typeface="Open Sans ExtraBold"/>
                <a:ea typeface="Open Sans ExtraBold"/>
                <a:cs typeface="Open Sans ExtraBold"/>
              </a:rPr>
              <a:t>Meine erste Webseite</a:t>
            </a:r>
          </a:p>
        </p:txBody>
      </p:sp>
      <p:sp>
        <p:nvSpPr>
          <p:cNvPr id="3" name="Subtitle 2">
            <a:extLst xmlns:a="http://schemas.openxmlformats.org/drawingml/2006/main">
              <a:ext uri="{FF2B5EF4-FFF2-40B4-BE49-F238E27FC236}">
                <a16:creationId xmlns:a16="http://schemas.microsoft.com/office/drawing/2014/main" id="{E641F076-6716-A623-A486-2845074E566A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566928" y="3493008"/>
            <a:ext cx="6400800" cy="1075765"/>
          </a:xfrm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defRPr>
            </a:pPr>
            <a:r>
              <a:rPr sz="210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HTML in der Praxis</a:t>
            </a:r>
          </a:p>
          <a:p xmlns:a="http://schemas.openxmlformats.org/drawingml/2006/main">
            <a:pPr>
              <a:defRPr sz="210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defRPr>
            </a:pPr>
            <a:r>
              <a:rPr sz="210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2AHIF · WMC · 17. September 2026</a:t>
            </a:r>
          </a:p>
        </p:txBody>
      </p:sp>
    </p:spTree>
    <p:extLst>
      <p:ext uri="{BB962C8B-B14F-4D97-AF65-F5344CB8AC3E}">
        <p14:creationId xmlns:p14="http://schemas.microsoft.com/office/powerpoint/2010/main" val="792664662"/>
      </p:ext>
    </p:extLst>
  </p:cSld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FA643290-34AD-5F05-BAA7-3D7ABE1DFE3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296332" y="943585"/>
            <a:ext cx="8499600" cy="612000"/>
          </a:xfrm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00" b="1">
                <a:solidFill>
                  <a:srgbClr val="262626"/>
                </a:solidFill>
                <a:latin typeface="Open Sans ExtraBold"/>
                <a:ea typeface="Open Sans ExtraBold"/>
                <a:cs typeface="Open Sans ExtraBold"/>
              </a:defRPr>
            </a:pPr>
            <a:r>
              <a:rPr sz="3200" b="1">
                <a:solidFill>
                  <a:srgbClr val="262626"/>
                </a:solidFill>
                <a:latin typeface="Open Sans ExtraBold"/>
                <a:ea typeface="Open Sans ExtraBold"/>
                <a:cs typeface="Open Sans ExtraBold"/>
              </a:rPr>
              <a:t>Unser Ziel für heute</a:t>
            </a:r>
            <a:endParaRPr/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7F832DDB-D7D0-4B73-D966-F9A8FEE29B01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411480" y="1743647"/>
            <a:ext cx="8385429" cy="2667000"/>
          </a:xfrm>
        </p:spPr>
        <p:txBody>
          <a:bodyPr xmlns:a="http://schemas.openxmlformats.org/drawingml/2006/main" lIns="47625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spcAft>
                <a:spcPts val="1400"/>
              </a:spcAft>
              <a:defRPr sz="240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defRPr>
            </a:pPr>
            <a:r>
              <a:rPr sz="240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Eine eigene Seite über Pinkafeld erstellen</a:t>
            </a:r>
          </a:p>
          <a:p xmlns:a="http://schemas.openxmlformats.org/drawingml/2006/main">
            <a:pPr>
              <a:spcAft>
                <a:spcPts val="1400"/>
              </a:spcAft>
              <a:defRPr sz="240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defRPr>
            </a:pPr>
            <a:r>
              <a:rPr sz="240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Überschriften und Absätze strukturieren</a:t>
            </a:r>
          </a:p>
          <a:p xmlns:a="http://schemas.openxmlformats.org/drawingml/2006/main">
            <a:pPr>
              <a:spcAft>
                <a:spcPts val="1400"/>
              </a:spcAft>
              <a:defRPr sz="240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defRPr>
            </a:pPr>
            <a:r>
              <a:rPr sz="240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Einen Link und ein Bild einbinden</a:t>
            </a:r>
          </a:p>
          <a:p xmlns:a="http://schemas.openxmlformats.org/drawingml/2006/main">
            <a:pPr>
              <a:spcAft>
                <a:spcPts val="1400"/>
              </a:spcAft>
              <a:defRPr sz="240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defRPr>
            </a:pPr>
            <a:r>
              <a:rPr sz="240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Den eigenen Code erklären und verändern</a:t>
            </a:r>
          </a:p>
        </p:txBody>
      </p:sp>
      <p:sp>
        <p:nvSpPr>
          <p:cNvPr id="4" name="Slide Number Placeholder 3">
            <a:extLst xmlns:a="http://schemas.openxmlformats.org/drawingml/2006/main">
              <a:ext uri="{FF2B5EF4-FFF2-40B4-BE49-F238E27FC236}">
                <a16:creationId xmlns:a16="http://schemas.microsoft.com/office/drawing/2014/main" id="{97DE8CB4-A2F9-B862-BF42-2B162D72A3DC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183835" y="3983534"/>
            <a:ext cx="1483600" cy="1190065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E2598689-54C9-18A7-3A19-ED76AA08988F}" type="slidenum">
              <a:t>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11802273"/>
      </p:ext>
    </p:extLst>
  </p:cSld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FA643290-34AD-5F05-BAA7-3D7ABE1DFE3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296332" y="943585"/>
            <a:ext cx="8499600" cy="612000"/>
          </a:xfrm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00" b="1">
                <a:solidFill>
                  <a:srgbClr val="262626"/>
                </a:solidFill>
                <a:latin typeface="Open Sans ExtraBold"/>
                <a:ea typeface="Open Sans ExtraBold"/>
                <a:cs typeface="Open Sans ExtraBold"/>
              </a:defRPr>
            </a:pPr>
            <a:r>
              <a:rPr sz="3200" b="1">
                <a:solidFill>
                  <a:srgbClr val="262626"/>
                </a:solidFill>
                <a:latin typeface="Open Sans ExtraBold"/>
                <a:ea typeface="Open Sans ExtraBold"/>
                <a:cs typeface="Open Sans ExtraBold"/>
              </a:rPr>
              <a:t>Was weißt du schon?</a:t>
            </a:r>
            <a:endParaRPr/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7F832DDB-D7D0-4B73-D966-F9A8FEE29B01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411480" y="1743647"/>
            <a:ext cx="8385429" cy="2667000"/>
          </a:xfrm>
        </p:spPr>
        <p:txBody>
          <a:bodyPr xmlns:a="http://schemas.openxmlformats.org/drawingml/2006/main" lIns="47625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spcAft>
                <a:spcPts val="1400"/>
              </a:spcAft>
              <a:defRPr sz="240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defRPr>
            </a:pPr>
            <a:r>
              <a:rPr sz="240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Welche Aufgabe hat der Browser?</a:t>
            </a:r>
          </a:p>
          <a:p xmlns:a="http://schemas.openxmlformats.org/drawingml/2006/main">
            <a:pPr>
              <a:spcAft>
                <a:spcPts val="1400"/>
              </a:spcAft>
              <a:defRPr sz="240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defRPr>
            </a:pPr>
            <a:r>
              <a:rPr sz="240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Wofür verwenden wir HTML und CSS?</a:t>
            </a:r>
          </a:p>
          <a:p xmlns:a="http://schemas.openxmlformats.org/drawingml/2006/main">
            <a:pPr>
              <a:spcAft>
                <a:spcPts val="1400"/>
              </a:spcAft>
              <a:defRPr sz="240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defRPr>
            </a:pPr>
            <a:r>
              <a:rPr sz="240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Wo erscheinen title und h1?</a:t>
            </a:r>
          </a:p>
        </p:txBody>
      </p:sp>
      <p:sp>
        <p:nvSpPr>
          <p:cNvPr id="4" name="Slide Number Placeholder 3">
            <a:extLst xmlns:a="http://schemas.openxmlformats.org/drawingml/2006/main">
              <a:ext uri="{FF2B5EF4-FFF2-40B4-BE49-F238E27FC236}">
                <a16:creationId xmlns:a16="http://schemas.microsoft.com/office/drawing/2014/main" id="{97DE8CB4-A2F9-B862-BF42-2B162D72A3DC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183835" y="3983534"/>
            <a:ext cx="1483600" cy="1190065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202359C0-8A7A-196E-DD58-8E6569619F09}" type="slidenum">
              <a:t>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11802273"/>
      </p:ext>
    </p:extLst>
  </p:cSld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FA643290-34AD-5F05-BAA7-3D7ABE1DFE3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296332" y="943585"/>
            <a:ext cx="8499600" cy="612000"/>
          </a:xfrm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00" b="1">
                <a:solidFill>
                  <a:srgbClr val="262626"/>
                </a:solidFill>
                <a:latin typeface="Open Sans ExtraBold"/>
                <a:ea typeface="Open Sans ExtraBold"/>
                <a:cs typeface="Open Sans ExtraBold"/>
              </a:defRPr>
            </a:pPr>
            <a:r>
              <a:rPr sz="3200" b="1">
                <a:solidFill>
                  <a:srgbClr val="262626"/>
                </a:solidFill>
                <a:latin typeface="Open Sans ExtraBold"/>
                <a:ea typeface="Open Sans ExtraBold"/>
                <a:cs typeface="Open Sans ExtraBold"/>
              </a:rPr>
              <a:t>Bausteine einer Webseite</a:t>
            </a:r>
            <a:endParaRPr/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7F832DDB-D7D0-4B73-D966-F9A8FEE29B01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411480" y="1743647"/>
            <a:ext cx="8385429" cy="2667000"/>
          </a:xfrm>
        </p:spPr>
        <p:txBody>
          <a:bodyPr xmlns:a="http://schemas.openxmlformats.org/drawingml/2006/main" lIns="47625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spcAft>
                <a:spcPts val="1400"/>
              </a:spcAft>
              <a:defRPr sz="240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defRPr>
            </a:pPr>
            <a:r>
              <a:rPr sz="240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HTML beschreibt Struktur und Bedeutung.</a:t>
            </a:r>
          </a:p>
          <a:p xmlns:a="http://schemas.openxmlformats.org/drawingml/2006/main">
            <a:pPr>
              <a:spcAft>
                <a:spcPts val="1400"/>
              </a:spcAft>
              <a:defRPr sz="240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defRPr>
            </a:pPr>
            <a:r>
              <a:rPr sz="240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CSS gestaltet das Aussehen.</a:t>
            </a:r>
          </a:p>
          <a:p xmlns:a="http://schemas.openxmlformats.org/drawingml/2006/main">
            <a:pPr>
              <a:spcAft>
                <a:spcPts val="1400"/>
              </a:spcAft>
              <a:defRPr sz="240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defRPr>
            </a:pPr>
            <a:r>
              <a:rPr sz="240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JavaScript ermöglicht programmiertes Verhalten.</a:t>
            </a:r>
          </a:p>
          <a:p xmlns:a="http://schemas.openxmlformats.org/drawingml/2006/main">
            <a:pPr>
              <a:spcAft>
                <a:spcPts val="1400"/>
              </a:spcAft>
              <a:defRPr sz="240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defRPr>
            </a:pPr>
            <a:r>
              <a:rPr sz="240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Heute arbeiten wir mit HTML.</a:t>
            </a:r>
          </a:p>
        </p:txBody>
      </p:sp>
      <p:sp>
        <p:nvSpPr>
          <p:cNvPr id="4" name="Slide Number Placeholder 3">
            <a:extLst xmlns:a="http://schemas.openxmlformats.org/drawingml/2006/main">
              <a:ext uri="{FF2B5EF4-FFF2-40B4-BE49-F238E27FC236}">
                <a16:creationId xmlns:a16="http://schemas.microsoft.com/office/drawing/2014/main" id="{97DE8CB4-A2F9-B862-BF42-2B162D72A3DC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183835" y="3983534"/>
            <a:ext cx="1483600" cy="1190065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EFD6AB9A-5F9E-5F59-51AB-3C8734130965}" type="slidenum">
              <a:t>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11802273"/>
      </p:ext>
    </p:extLst>
  </p:cSld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FA643290-34AD-5F05-BAA7-3D7ABE1DFE3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296332" y="943585"/>
            <a:ext cx="8499600" cy="612000"/>
          </a:xfrm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00" b="1">
                <a:solidFill>
                  <a:srgbClr val="262626"/>
                </a:solidFill>
                <a:latin typeface="Open Sans ExtraBold"/>
                <a:ea typeface="Open Sans ExtraBold"/>
                <a:cs typeface="Open Sans ExtraBold"/>
              </a:defRPr>
            </a:pPr>
            <a:r>
              <a:rPr sz="3200" b="1">
                <a:solidFill>
                  <a:srgbClr val="262626"/>
                </a:solidFill>
                <a:latin typeface="Open Sans ExtraBold"/>
                <a:ea typeface="Open Sans ExtraBold"/>
                <a:cs typeface="Open Sans ExtraBold"/>
              </a:rPr>
              <a:t>Editor und Browser</a:t>
            </a:r>
            <a:endParaRPr/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7F832DDB-D7D0-4B73-D966-F9A8FEE29B01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411480" y="1743647"/>
            <a:ext cx="8385429" cy="2667000"/>
          </a:xfrm>
        </p:spPr>
        <p:txBody>
          <a:bodyPr xmlns:a="http://schemas.openxmlformats.org/drawingml/2006/main" lIns="47625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spcAft>
                <a:spcPts val="1400"/>
              </a:spcAft>
              <a:defRPr sz="240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defRPr>
            </a:pPr>
            <a:r>
              <a:rPr sz="240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Startordner als wmc-pinkafeld kopieren</a:t>
            </a:r>
          </a:p>
          <a:p xmlns:a="http://schemas.openxmlformats.org/drawingml/2006/main">
            <a:pPr>
              <a:spcAft>
                <a:spcPts val="1400"/>
              </a:spcAft>
              <a:defRPr sz="240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defRPr>
            </a:pPr>
            <a:r>
              <a:rPr sz="240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index.html im Editor öffnen</a:t>
            </a:r>
          </a:p>
          <a:p xmlns:a="http://schemas.openxmlformats.org/drawingml/2006/main">
            <a:pPr>
              <a:spcAft>
                <a:spcPts val="1400"/>
              </a:spcAft>
              <a:defRPr sz="240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defRPr>
            </a:pPr>
            <a:r>
              <a:rPr sz="240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Dieselbe Datei im Browser öffnen</a:t>
            </a:r>
          </a:p>
          <a:p xmlns:a="http://schemas.openxmlformats.org/drawingml/2006/main">
            <a:pPr>
              <a:spcAft>
                <a:spcPts val="1400"/>
              </a:spcAft>
              <a:defRPr sz="240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defRPr>
            </a:pPr>
            <a:r>
              <a:rPr sz="240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Nach Änderungen speichern und neu laden</a:t>
            </a:r>
          </a:p>
        </p:txBody>
      </p:sp>
      <p:sp>
        <p:nvSpPr>
          <p:cNvPr id="4" name="Slide Number Placeholder 3">
            <a:extLst xmlns:a="http://schemas.openxmlformats.org/drawingml/2006/main">
              <a:ext uri="{FF2B5EF4-FFF2-40B4-BE49-F238E27FC236}">
                <a16:creationId xmlns:a16="http://schemas.microsoft.com/office/drawing/2014/main" id="{97DE8CB4-A2F9-B862-BF42-2B162D72A3DC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183835" y="3983534"/>
            <a:ext cx="1483600" cy="1190065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EE5B3003-2C54-13C6-9832-7637201064DE}" type="slidenum">
              <a:t>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11802273"/>
      </p:ext>
    </p:extLst>
  </p:cSld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FA643290-34AD-5F05-BAA7-3D7ABE1DFE3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296332" y="943585"/>
            <a:ext cx="8499600" cy="612000"/>
          </a:xfrm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00" b="1">
                <a:solidFill>
                  <a:srgbClr val="262626"/>
                </a:solidFill>
                <a:latin typeface="Open Sans ExtraBold"/>
                <a:ea typeface="Open Sans ExtraBold"/>
                <a:cs typeface="Open Sans ExtraBold"/>
              </a:defRPr>
            </a:pPr>
            <a:r>
              <a:rPr sz="3200" b="1">
                <a:solidFill>
                  <a:srgbClr val="262626"/>
                </a:solidFill>
                <a:latin typeface="Open Sans ExtraBold"/>
                <a:ea typeface="Open Sans ExtraBold"/>
                <a:cs typeface="Open Sans ExtraBold"/>
              </a:rPr>
              <a:t>Das HTML-Grundgerüst</a:t>
            </a:r>
            <a:endParaRPr/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7F832DDB-D7D0-4B73-D966-F9A8FEE29B01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411480" y="1743647"/>
            <a:ext cx="8385429" cy="2667000"/>
          </a:xfrm>
        </p:spPr>
        <p:txBody>
          <a:bodyPr xmlns:a="http://schemas.openxmlformats.org/drawingml/2006/main" lIns="47625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None/>
              <a:defRPr sz="1575" b="1">
                <a:solidFill>
                  <a:srgbClr val="163C58"/>
                </a:solidFill>
                <a:latin typeface="Courier New"/>
                <a:ea typeface="Courier New"/>
                <a:cs typeface="Courier New"/>
              </a:defRPr>
            </a:pPr>
            <a:r>
              <a:rPr sz="1575" b="1">
                <a:solidFill>
                  <a:srgbClr val="163C58"/>
                </a:solidFill>
                <a:latin typeface="Courier New"/>
                <a:ea typeface="Courier New"/>
                <a:cs typeface="Courier New"/>
              </a:rPr>
              <a:t>&lt;!DOCTYPE html&gt;</a:t>
            </a:r>
          </a:p>
          <a:p xmlns:a="http://schemas.openxmlformats.org/drawingml/2006/main">
            <a:pPr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None/>
              <a:defRPr sz="1575" b="1">
                <a:solidFill>
                  <a:srgbClr val="163C58"/>
                </a:solidFill>
                <a:latin typeface="Courier New"/>
                <a:ea typeface="Courier New"/>
                <a:cs typeface="Courier New"/>
              </a:defRPr>
            </a:pPr>
            <a:r>
              <a:rPr sz="1575" b="1">
                <a:solidFill>
                  <a:srgbClr val="163C58"/>
                </a:solidFill>
                <a:latin typeface="Courier New"/>
                <a:ea typeface="Courier New"/>
                <a:cs typeface="Courier New"/>
              </a:rPr>
              <a:t>&lt;html lang="de"&gt;</a:t>
            </a:r>
          </a:p>
          <a:p xmlns:a="http://schemas.openxmlformats.org/drawingml/2006/main">
            <a:pPr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None/>
              <a:defRPr sz="1575" b="1">
                <a:solidFill>
                  <a:srgbClr val="163C58"/>
                </a:solidFill>
                <a:latin typeface="Courier New"/>
                <a:ea typeface="Courier New"/>
                <a:cs typeface="Courier New"/>
              </a:defRPr>
            </a:pPr>
            <a:r>
              <a:rPr sz="1575" b="1">
                <a:solidFill>
                  <a:srgbClr val="163C58"/>
                </a:solidFill>
                <a:latin typeface="Courier New"/>
                <a:ea typeface="Courier New"/>
                <a:cs typeface="Courier New"/>
              </a:rPr>
              <a:t>&lt;head&gt;</a:t>
            </a:r>
          </a:p>
          <a:p xmlns:a="http://schemas.openxmlformats.org/drawingml/2006/main">
            <a:pPr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None/>
              <a:defRPr sz="1575" b="1">
                <a:solidFill>
                  <a:srgbClr val="163C58"/>
                </a:solidFill>
                <a:latin typeface="Courier New"/>
                <a:ea typeface="Courier New"/>
                <a:cs typeface="Courier New"/>
              </a:defRPr>
            </a:pPr>
            <a:r>
              <a:rPr sz="1575" b="1">
                <a:solidFill>
                  <a:srgbClr val="163C58"/>
                </a:solidFill>
                <a:latin typeface="Courier New"/>
                <a:ea typeface="Courier New"/>
                <a:cs typeface="Courier New"/>
              </a:rPr>
              <a:t>  &lt;meta charset="UTF-8"&gt;</a:t>
            </a:r>
          </a:p>
          <a:p xmlns:a="http://schemas.openxmlformats.org/drawingml/2006/main">
            <a:pPr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None/>
              <a:defRPr sz="1575" b="1">
                <a:solidFill>
                  <a:srgbClr val="163C58"/>
                </a:solidFill>
                <a:latin typeface="Courier New"/>
                <a:ea typeface="Courier New"/>
                <a:cs typeface="Courier New"/>
              </a:defRPr>
            </a:pPr>
            <a:r>
              <a:rPr sz="1575" b="1">
                <a:solidFill>
                  <a:srgbClr val="163C58"/>
                </a:solidFill>
                <a:latin typeface="Courier New"/>
                <a:ea typeface="Courier New"/>
                <a:cs typeface="Courier New"/>
              </a:rPr>
              <a:t>  &lt;title&gt;Pinkafeld entdecken&lt;/title&gt;</a:t>
            </a:r>
          </a:p>
          <a:p xmlns:a="http://schemas.openxmlformats.org/drawingml/2006/main">
            <a:pPr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None/>
              <a:defRPr sz="1575" b="1">
                <a:solidFill>
                  <a:srgbClr val="163C58"/>
                </a:solidFill>
                <a:latin typeface="Courier New"/>
                <a:ea typeface="Courier New"/>
                <a:cs typeface="Courier New"/>
              </a:defRPr>
            </a:pPr>
            <a:r>
              <a:rPr sz="1575" b="1">
                <a:solidFill>
                  <a:srgbClr val="163C58"/>
                </a:solidFill>
                <a:latin typeface="Courier New"/>
                <a:ea typeface="Courier New"/>
                <a:cs typeface="Courier New"/>
              </a:rPr>
              <a:t>&lt;/head&gt;</a:t>
            </a:r>
          </a:p>
          <a:p xmlns:a="http://schemas.openxmlformats.org/drawingml/2006/main">
            <a:pPr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None/>
              <a:defRPr sz="1575" b="1">
                <a:solidFill>
                  <a:srgbClr val="163C58"/>
                </a:solidFill>
                <a:latin typeface="Courier New"/>
                <a:ea typeface="Courier New"/>
                <a:cs typeface="Courier New"/>
              </a:defRPr>
            </a:pPr>
            <a:r>
              <a:rPr sz="1575" b="1">
                <a:solidFill>
                  <a:srgbClr val="163C58"/>
                </a:solidFill>
                <a:latin typeface="Courier New"/>
                <a:ea typeface="Courier New"/>
                <a:cs typeface="Courier New"/>
              </a:rPr>
              <a:t>&lt;body&gt;</a:t>
            </a:r>
          </a:p>
          <a:p xmlns:a="http://schemas.openxmlformats.org/drawingml/2006/main">
            <a:pPr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None/>
              <a:defRPr sz="1575" b="1">
                <a:solidFill>
                  <a:srgbClr val="163C58"/>
                </a:solidFill>
                <a:latin typeface="Courier New"/>
                <a:ea typeface="Courier New"/>
                <a:cs typeface="Courier New"/>
              </a:defRPr>
            </a:pPr>
            <a:r>
              <a:rPr sz="1575" b="1">
                <a:solidFill>
                  <a:srgbClr val="163C58"/>
                </a:solidFill>
                <a:latin typeface="Courier New"/>
                <a:ea typeface="Courier New"/>
                <a:cs typeface="Courier New"/>
              </a:rPr>
              <a:t>  &lt;p&gt;Hallo Pinkafeld!&lt;/p&gt;</a:t>
            </a:r>
          </a:p>
          <a:p xmlns:a="http://schemas.openxmlformats.org/drawingml/2006/main">
            <a:pPr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None/>
              <a:defRPr sz="1575" b="1">
                <a:solidFill>
                  <a:srgbClr val="163C58"/>
                </a:solidFill>
                <a:latin typeface="Courier New"/>
                <a:ea typeface="Courier New"/>
                <a:cs typeface="Courier New"/>
              </a:defRPr>
            </a:pPr>
            <a:r>
              <a:rPr sz="1575" b="1">
                <a:solidFill>
                  <a:srgbClr val="163C58"/>
                </a:solidFill>
                <a:latin typeface="Courier New"/>
                <a:ea typeface="Courier New"/>
                <a:cs typeface="Courier New"/>
              </a:rPr>
              <a:t>&lt;/body&gt;</a:t>
            </a:r>
          </a:p>
          <a:p xmlns:a="http://schemas.openxmlformats.org/drawingml/2006/main">
            <a:pPr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None/>
              <a:defRPr sz="1575" b="1">
                <a:solidFill>
                  <a:srgbClr val="163C58"/>
                </a:solidFill>
                <a:latin typeface="Courier New"/>
                <a:ea typeface="Courier New"/>
                <a:cs typeface="Courier New"/>
              </a:defRPr>
            </a:pPr>
            <a:r>
              <a:rPr sz="1575" b="1">
                <a:solidFill>
                  <a:srgbClr val="163C58"/>
                </a:solidFill>
                <a:latin typeface="Courier New"/>
                <a:ea typeface="Courier New"/>
                <a:cs typeface="Courier New"/>
              </a:rPr>
              <a:t>&lt;/html&gt;</a:t>
            </a:r>
          </a:p>
        </p:txBody>
      </p:sp>
      <p:sp>
        <p:nvSpPr>
          <p:cNvPr id="4" name="Slide Number Placeholder 3">
            <a:extLst xmlns:a="http://schemas.openxmlformats.org/drawingml/2006/main">
              <a:ext uri="{FF2B5EF4-FFF2-40B4-BE49-F238E27FC236}">
                <a16:creationId xmlns:a16="http://schemas.microsoft.com/office/drawing/2014/main" id="{97DE8CB4-A2F9-B862-BF42-2B162D72A3DC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183835" y="3983534"/>
            <a:ext cx="1483600" cy="1190065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C630A04-5A25-9E0C-9436-126091DB86B3}" type="slidenum">
              <a:t>6</a:t>
            </a:fld>
            <a:endParaRPr/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018A535-5B46-4DB8-9600-1884D772BF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4429125"/>
            <a:ext cx="7048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defRPr>
            </a:pPr>
            <a:r>
              <a:rPr sz="165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head enthält Angaben zur Seite. body enthält den Seiteninhalt.</a:t>
            </a:r>
          </a:p>
        </p:txBody>
      </p:sp>
    </p:spTree>
    <p:extLst>
      <p:ext uri="{BB962C8B-B14F-4D97-AF65-F5344CB8AC3E}">
        <p14:creationId xmlns:p14="http://schemas.microsoft.com/office/powerpoint/2010/main" val="4111802273"/>
      </p:ext>
    </p:extLst>
  </p:cSld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FA643290-34AD-5F05-BAA7-3D7ABE1DFE3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296332" y="943585"/>
            <a:ext cx="8499600" cy="612000"/>
          </a:xfrm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00" b="1">
                <a:solidFill>
                  <a:srgbClr val="262626"/>
                </a:solidFill>
                <a:latin typeface="Open Sans ExtraBold"/>
                <a:ea typeface="Open Sans ExtraBold"/>
                <a:cs typeface="Open Sans ExtraBold"/>
              </a:defRPr>
            </a:pPr>
            <a:r>
              <a:rPr sz="3200" b="1">
                <a:solidFill>
                  <a:srgbClr val="262626"/>
                </a:solidFill>
                <a:latin typeface="Open Sans ExtraBold"/>
                <a:ea typeface="Open Sans ExtraBold"/>
                <a:cs typeface="Open Sans ExtraBold"/>
              </a:rPr>
              <a:t>Überschriften und Absätze</a:t>
            </a:r>
            <a:endParaRPr/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7F832DDB-D7D0-4B73-D966-F9A8FEE29B01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411480" y="1743647"/>
            <a:ext cx="8385429" cy="2667000"/>
          </a:xfrm>
        </p:spPr>
        <p:txBody>
          <a:bodyPr xmlns:a="http://schemas.openxmlformats.org/drawingml/2006/main" lIns="47625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None/>
              <a:defRPr sz="2175" b="1">
                <a:solidFill>
                  <a:srgbClr val="163C58"/>
                </a:solidFill>
                <a:latin typeface="Courier New"/>
                <a:ea typeface="Courier New"/>
                <a:cs typeface="Courier New"/>
              </a:defRPr>
            </a:pPr>
            <a:r>
              <a:rPr sz="2175" b="1">
                <a:solidFill>
                  <a:srgbClr val="163C58"/>
                </a:solidFill>
                <a:latin typeface="Courier New"/>
                <a:ea typeface="Courier New"/>
                <a:cs typeface="Courier New"/>
              </a:rPr>
              <a:t>&lt;h1&gt;Pinkafeld entdecken&lt;/h1&gt;</a:t>
            </a:r>
          </a:p>
          <a:p xmlns:a="http://schemas.openxmlformats.org/drawingml/2006/main">
            <a:pPr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None/>
              <a:defRPr sz="2175" b="1">
                <a:solidFill>
                  <a:srgbClr val="163C58"/>
                </a:solidFill>
                <a:latin typeface="Courier New"/>
                <a:ea typeface="Courier New"/>
                <a:cs typeface="Courier New"/>
              </a:defRPr>
            </a:pPr>
            <a:r>
              <a:rPr sz="2175" b="1">
                <a:solidFill>
                  <a:srgbClr val="163C58"/>
                </a:solidFill>
                <a:latin typeface="Courier New"/>
                <a:ea typeface="Courier New"/>
                <a:cs typeface="Courier New"/>
              </a:rPr>
              <a:t>&lt;h2&gt;Mein Lernort&lt;/h2&gt;</a:t>
            </a:r>
          </a:p>
          <a:p xmlns:a="http://schemas.openxmlformats.org/drawingml/2006/main">
            <a:pPr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None/>
              <a:defRPr sz="2175" b="1">
                <a:solidFill>
                  <a:srgbClr val="163C58"/>
                </a:solidFill>
                <a:latin typeface="Courier New"/>
                <a:ea typeface="Courier New"/>
                <a:cs typeface="Courier New"/>
              </a:defRPr>
            </a:pPr>
            <a:r>
              <a:rPr sz="2175" b="1">
                <a:solidFill>
                  <a:srgbClr val="163C58"/>
                </a:solidFill>
                <a:latin typeface="Courier New"/>
                <a:ea typeface="Courier New"/>
                <a:cs typeface="Courier New"/>
              </a:rPr>
              <a:t>&lt;p&gt;Ich besuche die HTL Pinkafeld.</a:t>
            </a:r>
          </a:p>
          <a:p xmlns:a="http://schemas.openxmlformats.org/drawingml/2006/main">
            <a:pPr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None/>
              <a:defRPr sz="2175" b="1">
                <a:solidFill>
                  <a:srgbClr val="163C58"/>
                </a:solidFill>
                <a:latin typeface="Courier New"/>
                <a:ea typeface="Courier New"/>
                <a:cs typeface="Courier New"/>
              </a:defRPr>
            </a:pPr>
            <a:r>
              <a:rPr sz="2175" b="1">
                <a:solidFill>
                  <a:srgbClr val="163C58"/>
                </a:solidFill>
                <a:latin typeface="Courier New"/>
                <a:ea typeface="Courier New"/>
                <a:cs typeface="Courier New"/>
              </a:rPr>
              <a:t>   Hier entsteht meine erste Webseite.&lt;/p&gt;</a:t>
            </a:r>
          </a:p>
        </p:txBody>
      </p:sp>
      <p:sp>
        <p:nvSpPr>
          <p:cNvPr id="4" name="Slide Number Placeholder 3">
            <a:extLst xmlns:a="http://schemas.openxmlformats.org/drawingml/2006/main">
              <a:ext uri="{FF2B5EF4-FFF2-40B4-BE49-F238E27FC236}">
                <a16:creationId xmlns:a16="http://schemas.microsoft.com/office/drawing/2014/main" id="{97DE8CB4-A2F9-B862-BF42-2B162D72A3DC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183835" y="3983534"/>
            <a:ext cx="1483600" cy="1190065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D3D7D1C8-AE23-AA48-DF65-C742588DBE47}" type="slidenum">
              <a:t>7</a:t>
            </a:fld>
            <a:endParaRPr/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441BAE4-C5AE-4D1B-91BD-45019A24AE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4429125"/>
            <a:ext cx="7048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defRPr>
            </a:pPr>
            <a:r>
              <a:rPr sz="165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h1: Hauptüberschrift · h2: Abschnitt · p: Absatz</a:t>
            </a:r>
          </a:p>
        </p:txBody>
      </p:sp>
    </p:spTree>
    <p:extLst>
      <p:ext uri="{BB962C8B-B14F-4D97-AF65-F5344CB8AC3E}">
        <p14:creationId xmlns:p14="http://schemas.microsoft.com/office/powerpoint/2010/main" val="4111802273"/>
      </p:ext>
    </p:extLst>
  </p:cSld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FA643290-34AD-5F05-BAA7-3D7ABE1DFE3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296332" y="943585"/>
            <a:ext cx="8499600" cy="612000"/>
          </a:xfrm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00" b="1">
                <a:solidFill>
                  <a:srgbClr val="262626"/>
                </a:solidFill>
                <a:latin typeface="Open Sans ExtraBold"/>
                <a:ea typeface="Open Sans ExtraBold"/>
                <a:cs typeface="Open Sans ExtraBold"/>
              </a:defRPr>
            </a:pPr>
            <a:r>
              <a:rPr sz="3200" b="1">
                <a:solidFill>
                  <a:srgbClr val="262626"/>
                </a:solidFill>
                <a:latin typeface="Open Sans ExtraBold"/>
                <a:ea typeface="Open Sans ExtraBold"/>
                <a:cs typeface="Open Sans ExtraBold"/>
              </a:rPr>
              <a:t>Praxis A: Deine Inhalte</a:t>
            </a:r>
            <a:endParaRPr/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7F832DDB-D7D0-4B73-D966-F9A8FEE29B01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411480" y="1743647"/>
            <a:ext cx="8385429" cy="2667000"/>
          </a:xfrm>
        </p:spPr>
        <p:txBody>
          <a:bodyPr xmlns:a="http://schemas.openxmlformats.org/drawingml/2006/main" lIns="47625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spcAft>
                <a:spcPts val="1400"/>
              </a:spcAft>
              <a:defRPr sz="240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defRPr>
            </a:pPr>
            <a:r>
              <a:rPr sz="240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Eine Hauptüberschrift mit h1</a:t>
            </a:r>
          </a:p>
          <a:p xmlns:a="http://schemas.openxmlformats.org/drawingml/2006/main">
            <a:pPr>
              <a:spcAft>
                <a:spcPts val="1400"/>
              </a:spcAft>
              <a:defRPr sz="240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defRPr>
            </a:pPr>
            <a:r>
              <a:rPr sz="240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Zwei Abschnitte mit je einer h2 und einem p</a:t>
            </a:r>
          </a:p>
          <a:p xmlns:a="http://schemas.openxmlformats.org/drawingml/2006/main">
            <a:pPr>
              <a:spcAft>
                <a:spcPts val="1400"/>
              </a:spcAft>
              <a:defRPr sz="240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defRPr>
            </a:pPr>
            <a:r>
              <a:rPr sz="240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Themen: Mein Lernort / Das möchte ich lernen</a:t>
            </a:r>
          </a:p>
          <a:p xmlns:a="http://schemas.openxmlformats.org/drawingml/2006/main">
            <a:pPr>
              <a:spcAft>
                <a:spcPts val="1400"/>
              </a:spcAft>
              <a:defRPr sz="240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defRPr>
            </a:pPr>
            <a:r>
              <a:rPr sz="240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Je Absatz mindestens zwei eigene Sätze</a:t>
            </a:r>
          </a:p>
        </p:txBody>
      </p:sp>
      <p:sp>
        <p:nvSpPr>
          <p:cNvPr id="4" name="Slide Number Placeholder 3">
            <a:extLst xmlns:a="http://schemas.openxmlformats.org/drawingml/2006/main">
              <a:ext uri="{FF2B5EF4-FFF2-40B4-BE49-F238E27FC236}">
                <a16:creationId xmlns:a16="http://schemas.microsoft.com/office/drawing/2014/main" id="{97DE8CB4-A2F9-B862-BF42-2B162D72A3DC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183835" y="3983534"/>
            <a:ext cx="1483600" cy="1190065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BA58DA2A-B818-18A9-29C1-B697728D5BCE}" type="slidenum">
              <a:t>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11802273"/>
      </p:ext>
    </p:extLst>
  </p:cSld>
</p:sld>
</file>

<file path=ppt/slides/slide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FA643290-34AD-5F05-BAA7-3D7ABE1DFE3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296332" y="943585"/>
            <a:ext cx="8499600" cy="612000"/>
          </a:xfrm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00" b="1">
                <a:solidFill>
                  <a:srgbClr val="262626"/>
                </a:solidFill>
                <a:latin typeface="Open Sans ExtraBold"/>
                <a:ea typeface="Open Sans ExtraBold"/>
                <a:cs typeface="Open Sans ExtraBold"/>
              </a:defRPr>
            </a:pPr>
            <a:r>
              <a:rPr sz="3200" b="1">
                <a:solidFill>
                  <a:srgbClr val="262626"/>
                </a:solidFill>
                <a:latin typeface="Open Sans ExtraBold"/>
                <a:ea typeface="Open Sans ExtraBold"/>
                <a:cs typeface="Open Sans ExtraBold"/>
              </a:rPr>
              <a:t>Ein Link mit href</a:t>
            </a:r>
            <a:endParaRPr/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7F832DDB-D7D0-4B73-D966-F9A8FEE29B01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411480" y="1743647"/>
            <a:ext cx="8385429" cy="2667000"/>
          </a:xfrm>
        </p:spPr>
        <p:txBody>
          <a:bodyPr xmlns:a="http://schemas.openxmlformats.org/drawingml/2006/main" lIns="47625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None/>
              <a:defRPr sz="2175" b="1">
                <a:solidFill>
                  <a:srgbClr val="163C58"/>
                </a:solidFill>
                <a:latin typeface="Courier New"/>
                <a:ea typeface="Courier New"/>
                <a:cs typeface="Courier New"/>
              </a:defRPr>
            </a:pPr>
            <a:r>
              <a:rPr sz="2175" b="1">
                <a:solidFill>
                  <a:srgbClr val="163C58"/>
                </a:solidFill>
                <a:latin typeface="Courier New"/>
                <a:ea typeface="Courier New"/>
                <a:cs typeface="Courier New"/>
              </a:rPr>
              <a:t>&lt;a href="https://www.htlpinkafeld.at/"&gt;</a:t>
            </a:r>
          </a:p>
          <a:p xmlns:a="http://schemas.openxmlformats.org/drawingml/2006/main">
            <a:pPr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None/>
              <a:defRPr sz="2175" b="1">
                <a:solidFill>
                  <a:srgbClr val="163C58"/>
                </a:solidFill>
                <a:latin typeface="Courier New"/>
                <a:ea typeface="Courier New"/>
                <a:cs typeface="Courier New"/>
              </a:defRPr>
            </a:pPr>
            <a:r>
              <a:rPr sz="2175" b="1">
                <a:solidFill>
                  <a:srgbClr val="163C58"/>
                </a:solidFill>
                <a:latin typeface="Courier New"/>
                <a:ea typeface="Courier New"/>
                <a:cs typeface="Courier New"/>
              </a:rPr>
              <a:t>  HTL Pinkafeld</a:t>
            </a:r>
          </a:p>
          <a:p xmlns:a="http://schemas.openxmlformats.org/drawingml/2006/main">
            <a:pPr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None/>
              <a:defRPr sz="2175" b="1">
                <a:solidFill>
                  <a:srgbClr val="163C58"/>
                </a:solidFill>
                <a:latin typeface="Courier New"/>
                <a:ea typeface="Courier New"/>
                <a:cs typeface="Courier New"/>
              </a:defRPr>
            </a:pPr>
            <a:r>
              <a:rPr sz="2175" b="1">
                <a:solidFill>
                  <a:srgbClr val="163C58"/>
                </a:solidFill>
                <a:latin typeface="Courier New"/>
                <a:ea typeface="Courier New"/>
                <a:cs typeface="Courier New"/>
              </a:rPr>
              <a:t>&lt;/a&gt;</a:t>
            </a:r>
          </a:p>
        </p:txBody>
      </p:sp>
      <p:sp>
        <p:nvSpPr>
          <p:cNvPr id="4" name="Slide Number Placeholder 3">
            <a:extLst xmlns:a="http://schemas.openxmlformats.org/drawingml/2006/main">
              <a:ext uri="{FF2B5EF4-FFF2-40B4-BE49-F238E27FC236}">
                <a16:creationId xmlns:a16="http://schemas.microsoft.com/office/drawing/2014/main" id="{97DE8CB4-A2F9-B862-BF42-2B162D72A3DC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183835" y="3983534"/>
            <a:ext cx="1483600" cy="1190065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388657AE-30A1-5A7A-6A7F-315D84436430}" type="slidenum">
              <a:t>9</a:t>
            </a:fld>
            <a:endParaRPr/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24B5075-23F6-43D2-9F9F-3711B8C8CE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4429125"/>
            <a:ext cx="7048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defRPr>
            </a:pPr>
            <a:r>
              <a:rPr sz="165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href legt das Ziel fest. Zwischen den Tags steht der Linktext.</a:t>
            </a:r>
          </a:p>
        </p:txBody>
      </p:sp>
    </p:spTree>
    <p:extLst>
      <p:ext uri="{BB962C8B-B14F-4D97-AF65-F5344CB8AC3E}">
        <p14:creationId xmlns:p14="http://schemas.microsoft.com/office/powerpoint/2010/main" val="4111802273"/>
      </p:ext>
    </p:extLst>
  </p:cSld>
</p:sld>
</file>

<file path=ppt/slides/slide1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FA643290-34AD-5F05-BAA7-3D7ABE1DFE3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296332" y="943585"/>
            <a:ext cx="8499600" cy="612000"/>
          </a:xfrm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00" b="1">
                <a:solidFill>
                  <a:srgbClr val="262626"/>
                </a:solidFill>
                <a:latin typeface="Open Sans ExtraBold"/>
                <a:ea typeface="Open Sans ExtraBold"/>
                <a:cs typeface="Open Sans ExtraBold"/>
              </a:defRPr>
            </a:pPr>
            <a:r>
              <a:rPr sz="3200" b="1">
                <a:solidFill>
                  <a:srgbClr val="262626"/>
                </a:solidFill>
                <a:latin typeface="Open Sans ExtraBold"/>
                <a:ea typeface="Open Sans ExtraBold"/>
                <a:cs typeface="Open Sans ExtraBold"/>
              </a:rPr>
              <a:t>Ein Bild mit src und alt</a:t>
            </a:r>
            <a:endParaRPr/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7F832DDB-D7D0-4B73-D966-F9A8FEE29B01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411480" y="1743647"/>
            <a:ext cx="8385429" cy="2667000"/>
          </a:xfrm>
        </p:spPr>
        <p:txBody>
          <a:bodyPr xmlns:a="http://schemas.openxmlformats.org/drawingml/2006/main" lIns="47625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None/>
              <a:defRPr sz="2175" b="1">
                <a:solidFill>
                  <a:srgbClr val="163C58"/>
                </a:solidFill>
                <a:latin typeface="Courier New"/>
                <a:ea typeface="Courier New"/>
                <a:cs typeface="Courier New"/>
              </a:defRPr>
            </a:pPr>
            <a:r>
              <a:rPr sz="2175" b="1">
                <a:solidFill>
                  <a:srgbClr val="163C58"/>
                </a:solidFill>
                <a:latin typeface="Courier New"/>
                <a:ea typeface="Courier New"/>
                <a:cs typeface="Courier New"/>
              </a:rPr>
              <a:t>&lt;img src="bilder/lernort.svg"</a:t>
            </a:r>
          </a:p>
          <a:p xmlns:a="http://schemas.openxmlformats.org/drawingml/2006/main">
            <a:pPr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None/>
              <a:defRPr sz="2175" b="1">
                <a:solidFill>
                  <a:srgbClr val="163C58"/>
                </a:solidFill>
                <a:latin typeface="Courier New"/>
                <a:ea typeface="Courier New"/>
                <a:cs typeface="Courier New"/>
              </a:defRPr>
            </a:pPr>
            <a:r>
              <a:rPr sz="2175" b="1">
                <a:solidFill>
                  <a:srgbClr val="163C58"/>
                </a:solidFill>
                <a:latin typeface="Courier New"/>
                <a:ea typeface="Courier New"/>
                <a:cs typeface="Courier New"/>
              </a:rPr>
              <a:t>     alt="Symbolbild eines Schulgebäudes"</a:t>
            </a:r>
          </a:p>
          <a:p xmlns:a="http://schemas.openxmlformats.org/drawingml/2006/main">
            <a:pPr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None/>
              <a:defRPr sz="2175" b="1">
                <a:solidFill>
                  <a:srgbClr val="163C58"/>
                </a:solidFill>
                <a:latin typeface="Courier New"/>
                <a:ea typeface="Courier New"/>
                <a:cs typeface="Courier New"/>
              </a:defRPr>
            </a:pPr>
            <a:r>
              <a:rPr sz="2175" b="1">
                <a:solidFill>
                  <a:srgbClr val="163C58"/>
                </a:solidFill>
                <a:latin typeface="Courier New"/>
                <a:ea typeface="Courier New"/>
                <a:cs typeface="Courier New"/>
              </a:rPr>
              <a:t>     width="360"&gt;</a:t>
            </a:r>
          </a:p>
        </p:txBody>
      </p:sp>
      <p:sp>
        <p:nvSpPr>
          <p:cNvPr id="4" name="Slide Number Placeholder 3">
            <a:extLst xmlns:a="http://schemas.openxmlformats.org/drawingml/2006/main">
              <a:ext uri="{FF2B5EF4-FFF2-40B4-BE49-F238E27FC236}">
                <a16:creationId xmlns:a16="http://schemas.microsoft.com/office/drawing/2014/main" id="{97DE8CB4-A2F9-B862-BF42-2B162D72A3DC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183835" y="3983534"/>
            <a:ext cx="1483600" cy="1190065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DB7BEEEC-A170-5376-2B6E-CB54687B0CB1}" type="slidenum">
              <a:t>10</a:t>
            </a:fld>
            <a:endParaRPr/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6500A9C-DF62-4D24-A95E-5F4294946B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4429125"/>
            <a:ext cx="7048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defRPr>
            </a:pPr>
            <a:r>
              <a:rPr sz="165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src: Bilddatei · alt: Textalternative · img hat keinen End-Tag</a:t>
            </a:r>
          </a:p>
        </p:txBody>
      </p:sp>
    </p:spTree>
    <p:extLst>
      <p:ext uri="{BB962C8B-B14F-4D97-AF65-F5344CB8AC3E}">
        <p14:creationId xmlns:p14="http://schemas.microsoft.com/office/powerpoint/2010/main" val="4111802273"/>
      </p:ext>
    </p:extLst>
  </p:cSld>
</p:sld>
</file>

<file path=ppt/slides/slide1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580790C2-01ED-2085-7196-51C829DD07D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296332" y="928143"/>
            <a:ext cx="8500536" cy="615967"/>
          </a:xfrm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00" b="1">
                <a:solidFill>
                  <a:srgbClr val="262626"/>
                </a:solidFill>
                <a:latin typeface="Open Sans ExtraBold"/>
                <a:ea typeface="Open Sans ExtraBold"/>
                <a:cs typeface="Open Sans ExtraBold"/>
              </a:defRPr>
            </a:pPr>
            <a:r>
              <a:rPr sz="3200" b="1">
                <a:solidFill>
                  <a:srgbClr val="262626"/>
                </a:solidFill>
                <a:latin typeface="Open Sans ExtraBold"/>
                <a:ea typeface="Open Sans ExtraBold"/>
                <a:cs typeface="Open Sans ExtraBold"/>
              </a:rPr>
              <a:t>Der relative Bildpfad</a:t>
            </a:r>
            <a:endParaRPr/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213BA631-8248-8CF0-A4B1-3E55E414D3BE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11478" y="1664954"/>
            <a:ext cx="4024851" cy="481012"/>
          </a:xfrm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defRPr>
            </a:pPr>
            <a:r>
              <a:rPr sz="2025" b="1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Unser Projektordner</a:t>
            </a:r>
            <a:endParaRPr/>
          </a:p>
        </p:txBody>
      </p:sp>
      <p:sp>
        <p:nvSpPr>
          <p:cNvPr id="4" name="Content Placeholder 3">
            <a:extLst xmlns:a="http://schemas.openxmlformats.org/drawingml/2006/main">
              <a:ext uri="{FF2B5EF4-FFF2-40B4-BE49-F238E27FC236}">
                <a16:creationId xmlns:a16="http://schemas.microsoft.com/office/drawing/2014/main" id="{1F62349F-051C-BB60-9BEF-B98BBB8BCD01}"/>
              </a:ext>
            </a:extLst>
          </p:cNvPr>
          <p:cNvSpPr>
            <a:spLocks xmlns:a="http://schemas.openxmlformats.org/drawingml/2006/main" noGrp="1"/>
          </p:cNvSpPr>
          <p:nvPr>
            <p:ph idx="2"/>
          </p:nvPr>
        </p:nvSpPr>
        <p:spPr>
          <a:xfrm xmlns:a="http://schemas.openxmlformats.org/drawingml/2006/main">
            <a:off x="494270" y="2249424"/>
            <a:ext cx="3942060" cy="2440910"/>
          </a:xfrm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62626"/>
                </a:solidFill>
                <a:latin typeface="Courier New"/>
                <a:ea typeface="Courier New"/>
                <a:cs typeface="Courier New"/>
              </a:defRPr>
            </a:pPr>
            <a:r>
              <a:rPr sz="2025" b="0">
                <a:solidFill>
                  <a:srgbClr val="262626"/>
                </a:solidFill>
                <a:latin typeface="Courier New"/>
                <a:ea typeface="Courier New"/>
                <a:cs typeface="Courier New"/>
              </a:rPr>
              <a:t>wmc-pinkafeld/</a:t>
            </a:r>
          </a:p>
          <a:p xmlns:a="http://schemas.openxmlformats.org/drawingml/2006/main">
            <a:pPr>
              <a:defRPr sz="2025" b="0">
                <a:solidFill>
                  <a:srgbClr val="262626"/>
                </a:solidFill>
                <a:latin typeface="Courier New"/>
                <a:ea typeface="Courier New"/>
                <a:cs typeface="Courier New"/>
              </a:defRPr>
            </a:pPr>
            <a:r>
              <a:rPr sz="2025" b="0">
                <a:solidFill>
                  <a:srgbClr val="262626"/>
                </a:solidFill>
                <a:latin typeface="Courier New"/>
                <a:ea typeface="Courier New"/>
                <a:cs typeface="Courier New"/>
              </a:rPr>
              <a:t>  index.html</a:t>
            </a:r>
          </a:p>
          <a:p xmlns:a="http://schemas.openxmlformats.org/drawingml/2006/main">
            <a:pPr>
              <a:defRPr sz="2025" b="0">
                <a:solidFill>
                  <a:srgbClr val="262626"/>
                </a:solidFill>
                <a:latin typeface="Courier New"/>
                <a:ea typeface="Courier New"/>
                <a:cs typeface="Courier New"/>
              </a:defRPr>
            </a:pPr>
            <a:r>
              <a:rPr sz="2025" b="0">
                <a:solidFill>
                  <a:srgbClr val="262626"/>
                </a:solidFill>
                <a:latin typeface="Courier New"/>
                <a:ea typeface="Courier New"/>
                <a:cs typeface="Courier New"/>
              </a:rPr>
              <a:t>  bilder/</a:t>
            </a:r>
            <a:endParaRPr/>
          </a:p>
          <a:p xmlns:a="http://schemas.openxmlformats.org/drawingml/2006/main">
            <a:pPr>
              <a:defRPr sz="2025" b="0">
                <a:solidFill>
                  <a:srgbClr val="262626"/>
                </a:solidFill>
                <a:latin typeface="Courier New"/>
                <a:ea typeface="Courier New"/>
                <a:cs typeface="Courier New"/>
              </a:defRPr>
            </a:pPr>
            <a:r>
              <a:rPr sz="2025" b="0">
                <a:solidFill>
                  <a:srgbClr val="262626"/>
                </a:solidFill>
                <a:latin typeface="Courier New"/>
                <a:ea typeface="Courier New"/>
                <a:cs typeface="Courier New"/>
              </a:rPr>
              <a:t>    lernort.svg</a:t>
            </a:r>
            <a:endParaRPr/>
          </a:p>
        </p:txBody>
      </p:sp>
      <p:sp>
        <p:nvSpPr>
          <p:cNvPr id="5" name="Text Placeholder 4">
            <a:extLst xmlns:a="http://schemas.openxmlformats.org/drawingml/2006/main">
              <a:ext uri="{FF2B5EF4-FFF2-40B4-BE49-F238E27FC236}">
                <a16:creationId xmlns:a16="http://schemas.microsoft.com/office/drawing/2014/main" id="{E0787701-37D4-68C6-7A1C-9A93321D0464}"/>
              </a:ext>
            </a:extLst>
          </p:cNvPr>
          <p:cNvSpPr>
            <a:spLocks xmlns:a="http://schemas.openxmlformats.org/drawingml/2006/main" noGrp="1"/>
          </p:cNvSpPr>
          <p:nvPr>
            <p:ph type="body" idx="3"/>
          </p:nvPr>
        </p:nvSpPr>
        <p:spPr>
          <a:xfrm xmlns:a="http://schemas.openxmlformats.org/drawingml/2006/main">
            <a:off x="4772016" y="1656261"/>
            <a:ext cx="4024852" cy="481012"/>
          </a:xfrm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defRPr>
            </a:pPr>
            <a:r>
              <a:rPr sz="2025" b="1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Von index.html aus</a:t>
            </a:r>
            <a:endParaRPr/>
          </a:p>
        </p:txBody>
      </p:sp>
      <p:sp>
        <p:nvSpPr>
          <p:cNvPr id="6" name="Content Placeholder 5">
            <a:extLst xmlns:a="http://schemas.openxmlformats.org/drawingml/2006/main">
              <a:ext uri="{FF2B5EF4-FFF2-40B4-BE49-F238E27FC236}">
                <a16:creationId xmlns:a16="http://schemas.microsoft.com/office/drawing/2014/main" id="{39F74D8A-170F-0E06-C2C9-C603D00DD8E0}"/>
              </a:ext>
            </a:extLst>
          </p:cNvPr>
          <p:cNvSpPr>
            <a:spLocks xmlns:a="http://schemas.openxmlformats.org/drawingml/2006/main" noGrp="1"/>
          </p:cNvSpPr>
          <p:nvPr>
            <p:ph idx="4"/>
          </p:nvPr>
        </p:nvSpPr>
        <p:spPr>
          <a:xfrm xmlns:a="http://schemas.openxmlformats.org/drawingml/2006/main">
            <a:off x="4854807" y="2249424"/>
            <a:ext cx="3942060" cy="2440910"/>
          </a:xfrm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defRPr>
            </a:pPr>
            <a:r>
              <a:rPr sz="2025" b="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bilder/lernort.svg</a:t>
            </a:r>
          </a:p>
          <a:p xmlns:a="http://schemas.openxmlformats.org/drawingml/2006/main">
            <a:pPr>
              <a:defRPr sz="2025" b="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defRPr>
            </a:pPr>
            <a:r>
              <a:rPr sz="2025" b="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Unterordner, dann Dateiname</a:t>
            </a:r>
          </a:p>
          <a:p xmlns:a="http://schemas.openxmlformats.org/drawingml/2006/main">
            <a:pPr>
              <a:defRPr sz="2025" b="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defRPr>
            </a:pPr>
            <a:r>
              <a:rPr sz="2025" b="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Schreibweise genau prüfen</a:t>
            </a:r>
            <a:endParaRPr/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D9EFB48-E40D-435D-B276-7519545EC5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3833" y="3983546"/>
            <a:ext cx="1483614" cy="119005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6000">
                <a:solidFill>
                  <a:srgbClr val="FFE2BB"/>
                </a:solidFill>
                <a:latin typeface="Open Sans Light"/>
                <a:ea typeface="Open Sans Light"/>
                <a:cs typeface="Open Sans Light"/>
              </a:defRPr>
            </a:pPr>
            <a:r>
              <a:rPr sz="6000">
                <a:solidFill>
                  <a:srgbClr val="FFE2BB"/>
                </a:solidFill>
                <a:latin typeface="Open Sans Light"/>
                <a:ea typeface="Open Sans Light"/>
                <a:cs typeface="Open Sans Light"/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1121020280"/>
      </p:ext>
    </p:extLst>
  </p:cSld>
</p:sld>
</file>

<file path=ppt/slides/slide1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FA643290-34AD-5F05-BAA7-3D7ABE1DFE3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296332" y="943585"/>
            <a:ext cx="8499600" cy="612000"/>
          </a:xfrm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00" b="1">
                <a:solidFill>
                  <a:srgbClr val="262626"/>
                </a:solidFill>
                <a:latin typeface="Open Sans ExtraBold"/>
                <a:ea typeface="Open Sans ExtraBold"/>
                <a:cs typeface="Open Sans ExtraBold"/>
              </a:defRPr>
            </a:pPr>
            <a:r>
              <a:rPr sz="3200" b="1">
                <a:solidFill>
                  <a:srgbClr val="262626"/>
                </a:solidFill>
                <a:latin typeface="Open Sans ExtraBold"/>
                <a:ea typeface="Open Sans ExtraBold"/>
                <a:cs typeface="Open Sans ExtraBold"/>
              </a:rPr>
              <a:t>Praxis B: Link und Bild</a:t>
            </a:r>
            <a:endParaRPr/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7F832DDB-D7D0-4B73-D966-F9A8FEE29B01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411480" y="1743647"/>
            <a:ext cx="8385429" cy="2667000"/>
          </a:xfrm>
        </p:spPr>
        <p:txBody>
          <a:bodyPr xmlns:a="http://schemas.openxmlformats.org/drawingml/2006/main" lIns="47625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spcAft>
                <a:spcPts val="1400"/>
              </a:spcAft>
              <a:defRPr sz="240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defRPr>
            </a:pPr>
            <a:r>
              <a:rPr sz="240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Link zur HTL mit verständlichem Linktext</a:t>
            </a:r>
          </a:p>
          <a:p xmlns:a="http://schemas.openxmlformats.org/drawingml/2006/main">
            <a:pPr>
              <a:spcAft>
                <a:spcPts val="1400"/>
              </a:spcAft>
              <a:defRPr sz="240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defRPr>
            </a:pPr>
            <a:r>
              <a:rPr sz="240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Lokales Bild mit passendem alt-Text</a:t>
            </a:r>
          </a:p>
          <a:p xmlns:a="http://schemas.openxmlformats.org/drawingml/2006/main">
            <a:pPr>
              <a:spcAft>
                <a:spcPts val="1400"/>
              </a:spcAft>
              <a:defRPr sz="240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defRPr>
            </a:pPr>
            <a:r>
              <a:rPr sz="240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Speichern, neu laden und prüfen</a:t>
            </a:r>
          </a:p>
          <a:p xmlns:a="http://schemas.openxmlformats.org/drawingml/2006/main">
            <a:pPr>
              <a:spcAft>
                <a:spcPts val="1400"/>
              </a:spcAft>
              <a:defRPr sz="240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defRPr>
            </a:pPr>
            <a:r>
              <a:rPr sz="240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Zusatz: mehr.html mit Hin- und Rücklink</a:t>
            </a:r>
          </a:p>
        </p:txBody>
      </p:sp>
      <p:sp>
        <p:nvSpPr>
          <p:cNvPr id="4" name="Slide Number Placeholder 3">
            <a:extLst xmlns:a="http://schemas.openxmlformats.org/drawingml/2006/main">
              <a:ext uri="{FF2B5EF4-FFF2-40B4-BE49-F238E27FC236}">
                <a16:creationId xmlns:a16="http://schemas.microsoft.com/office/drawing/2014/main" id="{97DE8CB4-A2F9-B862-BF42-2B162D72A3DC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183835" y="3983534"/>
            <a:ext cx="1483600" cy="1190065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4DB16885-0D3F-A391-B669-3211DB3B26E8}" type="slidenum">
              <a:t>12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11802273"/>
      </p:ext>
    </p:extLst>
  </p:cSld>
</p:sld>
</file>

<file path=ppt/slides/slide1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FA643290-34AD-5F05-BAA7-3D7ABE1DFE3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296332" y="943585"/>
            <a:ext cx="8499600" cy="612000"/>
          </a:xfrm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00" b="1">
                <a:solidFill>
                  <a:srgbClr val="262626"/>
                </a:solidFill>
                <a:latin typeface="Open Sans ExtraBold"/>
                <a:ea typeface="Open Sans ExtraBold"/>
                <a:cs typeface="Open Sans ExtraBold"/>
              </a:defRPr>
            </a:pPr>
            <a:r>
              <a:rPr sz="3200" b="1">
                <a:solidFill>
                  <a:srgbClr val="262626"/>
                </a:solidFill>
                <a:latin typeface="Open Sans ExtraBold"/>
                <a:ea typeface="Open Sans ExtraBold"/>
                <a:cs typeface="Open Sans ExtraBold"/>
              </a:rPr>
              <a:t>Partnerprüfung</a:t>
            </a:r>
            <a:endParaRPr/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7F832DDB-D7D0-4B73-D966-F9A8FEE29B01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411480" y="1743647"/>
            <a:ext cx="8385429" cy="2667000"/>
          </a:xfrm>
        </p:spPr>
        <p:txBody>
          <a:bodyPr xmlns:a="http://schemas.openxmlformats.org/drawingml/2006/main" lIns="47625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spcAft>
                <a:spcPts val="1400"/>
              </a:spcAft>
              <a:defRPr sz="240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defRPr>
            </a:pPr>
            <a:r>
              <a:rPr sz="240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Seite aus dem Projektordner öffnen</a:t>
            </a:r>
          </a:p>
          <a:p xmlns:a="http://schemas.openxmlformats.org/drawingml/2006/main">
            <a:pPr>
              <a:spcAft>
                <a:spcPts val="1400"/>
              </a:spcAft>
              <a:defRPr sz="240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defRPr>
            </a:pPr>
            <a:r>
              <a:rPr sz="240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Überschriften und Absätze prüfen</a:t>
            </a:r>
          </a:p>
          <a:p xmlns:a="http://schemas.openxmlformats.org/drawingml/2006/main">
            <a:pPr>
              <a:spcAft>
                <a:spcPts val="1400"/>
              </a:spcAft>
              <a:defRPr sz="240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defRPr>
            </a:pPr>
            <a:r>
              <a:rPr sz="240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Linkziel, Bild und alt-Text kontrollieren</a:t>
            </a:r>
          </a:p>
          <a:p xmlns:a="http://schemas.openxmlformats.org/drawingml/2006/main">
            <a:pPr>
              <a:spcAft>
                <a:spcPts val="1400"/>
              </a:spcAft>
              <a:defRPr sz="240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defRPr>
            </a:pPr>
            <a:r>
              <a:rPr sz="240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Eine Codezeile erklären und Text verändern</a:t>
            </a:r>
          </a:p>
        </p:txBody>
      </p:sp>
      <p:sp>
        <p:nvSpPr>
          <p:cNvPr id="4" name="Slide Number Placeholder 3">
            <a:extLst xmlns:a="http://schemas.openxmlformats.org/drawingml/2006/main">
              <a:ext uri="{FF2B5EF4-FFF2-40B4-BE49-F238E27FC236}">
                <a16:creationId xmlns:a16="http://schemas.microsoft.com/office/drawing/2014/main" id="{97DE8CB4-A2F9-B862-BF42-2B162D72A3DC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183835" y="3983534"/>
            <a:ext cx="1483600" cy="1190065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2DD23107-4986-8758-3A93-3D74F35908CC}" type="slidenum">
              <a:t>13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11802273"/>
      </p:ext>
    </p:extLst>
  </p:cSld>
</p:sld>
</file>

<file path=ppt/slides/slide1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FA643290-34AD-5F05-BAA7-3D7ABE1DFE3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296332" y="943585"/>
            <a:ext cx="8499600" cy="612000"/>
          </a:xfrm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00" b="1">
                <a:solidFill>
                  <a:srgbClr val="262626"/>
                </a:solidFill>
                <a:latin typeface="Open Sans ExtraBold"/>
                <a:ea typeface="Open Sans ExtraBold"/>
                <a:cs typeface="Open Sans ExtraBold"/>
              </a:defRPr>
            </a:pPr>
            <a:r>
              <a:rPr sz="3200" b="1">
                <a:solidFill>
                  <a:srgbClr val="262626"/>
                </a:solidFill>
                <a:latin typeface="Open Sans ExtraBold"/>
                <a:ea typeface="Open Sans ExtraBold"/>
                <a:cs typeface="Open Sans ExtraBold"/>
              </a:rPr>
              <a:t>Papierübung ohne Geräte</a:t>
            </a:r>
            <a:endParaRPr/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7F832DDB-D7D0-4B73-D966-F9A8FEE29B01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411480" y="1743647"/>
            <a:ext cx="8385429" cy="2667000"/>
          </a:xfrm>
        </p:spPr>
        <p:txBody>
          <a:bodyPr xmlns:a="http://schemas.openxmlformats.org/drawingml/2006/main" lIns="47625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spcAft>
                <a:spcPts val="1400"/>
              </a:spcAft>
              <a:defRPr sz="240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defRPr>
            </a:pPr>
            <a:r>
              <a:rPr sz="240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Wo erscheinen title und h1?</a:t>
            </a:r>
          </a:p>
          <a:p xmlns:a="http://schemas.openxmlformats.org/drawingml/2006/main">
            <a:pPr>
              <a:spcAft>
                <a:spcPts val="1400"/>
              </a:spcAft>
              <a:defRPr sz="240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defRPr>
            </a:pPr>
            <a:r>
              <a:rPr sz="240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Welches Attribut nennt das Linkziel?</a:t>
            </a:r>
          </a:p>
          <a:p xmlns:a="http://schemas.openxmlformats.org/drawingml/2006/main">
            <a:pPr>
              <a:spcAft>
                <a:spcPts val="1400"/>
              </a:spcAft>
              <a:defRPr sz="240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defRPr>
            </a:pPr>
            <a:r>
              <a:rPr sz="240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Wofür stehen src und alt?</a:t>
            </a:r>
          </a:p>
          <a:p xmlns:a="http://schemas.openxmlformats.org/drawingml/2006/main">
            <a:pPr>
              <a:spcAft>
                <a:spcPts val="1400"/>
              </a:spcAft>
              <a:defRPr sz="240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defRPr>
            </a:pPr>
            <a:r>
              <a:rPr sz="240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Wie lautet unser relativer Bildpfad?</a:t>
            </a:r>
          </a:p>
        </p:txBody>
      </p:sp>
      <p:sp>
        <p:nvSpPr>
          <p:cNvPr id="4" name="Slide Number Placeholder 3">
            <a:extLst xmlns:a="http://schemas.openxmlformats.org/drawingml/2006/main">
              <a:ext uri="{FF2B5EF4-FFF2-40B4-BE49-F238E27FC236}">
                <a16:creationId xmlns:a16="http://schemas.microsoft.com/office/drawing/2014/main" id="{97DE8CB4-A2F9-B862-BF42-2B162D72A3DC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183835" y="3983534"/>
            <a:ext cx="1483600" cy="1190065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327921A4-25C4-3DB4-06B1-32693CEE2241}" type="slidenum">
              <a:t>14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11802273"/>
      </p:ext>
    </p:extLst>
  </p:cSld>
</p:sld>
</file>

<file path=ppt/slides/slide1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FA643290-34AD-5F05-BAA7-3D7ABE1DFE3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296332" y="943585"/>
            <a:ext cx="8499600" cy="612000"/>
          </a:xfrm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00" b="1">
                <a:solidFill>
                  <a:srgbClr val="262626"/>
                </a:solidFill>
                <a:latin typeface="Open Sans ExtraBold"/>
                <a:ea typeface="Open Sans ExtraBold"/>
                <a:cs typeface="Open Sans ExtraBold"/>
              </a:defRPr>
            </a:pPr>
            <a:r>
              <a:rPr sz="3200" b="1">
                <a:solidFill>
                  <a:srgbClr val="262626"/>
                </a:solidFill>
                <a:latin typeface="Open Sans ExtraBold"/>
                <a:ea typeface="Open Sans ExtraBold"/>
                <a:cs typeface="Open Sans ExtraBold"/>
              </a:rPr>
              <a:t>Abgabe des Projekts</a:t>
            </a:r>
            <a:endParaRPr/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7F832DDB-D7D0-4B73-D966-F9A8FEE29B01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411480" y="1743647"/>
            <a:ext cx="8385429" cy="2667000"/>
          </a:xfrm>
        </p:spPr>
        <p:txBody>
          <a:bodyPr xmlns:a="http://schemas.openxmlformats.org/drawingml/2006/main" lIns="47625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spcAft>
                <a:spcPts val="1400"/>
              </a:spcAft>
              <a:defRPr sz="240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defRPr>
            </a:pPr>
            <a:r>
              <a:rPr sz="240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index.html und den Ordner bilder mitgeben</a:t>
            </a:r>
          </a:p>
          <a:p xmlns:a="http://schemas.openxmlformats.org/drawingml/2006/main">
            <a:pPr>
              <a:spcAft>
                <a:spcPts val="1400"/>
              </a:spcAft>
              <a:defRPr sz="240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defRPr>
            </a:pPr>
            <a:r>
              <a:rPr sz="240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ZIP: Nachname_Vorname_HTML01.zip</a:t>
            </a:r>
          </a:p>
          <a:p xmlns:a="http://schemas.openxmlformats.org/drawingml/2006/main">
            <a:pPr>
              <a:spcAft>
                <a:spcPts val="1400"/>
              </a:spcAft>
              <a:defRPr sz="240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defRPr>
            </a:pPr>
            <a:r>
              <a:rPr sz="240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Im bekanntgegebenen Lernsystem abgeben</a:t>
            </a:r>
          </a:p>
          <a:p xmlns:a="http://schemas.openxmlformats.org/drawingml/2006/main">
            <a:pPr>
              <a:spcAft>
                <a:spcPts val="1400"/>
              </a:spcAft>
              <a:defRPr sz="240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defRPr>
            </a:pPr>
            <a:r>
              <a:rPr sz="240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Den eigenen Code kurz erklären können</a:t>
            </a:r>
          </a:p>
        </p:txBody>
      </p:sp>
      <p:sp>
        <p:nvSpPr>
          <p:cNvPr id="4" name="Slide Number Placeholder 3">
            <a:extLst xmlns:a="http://schemas.openxmlformats.org/drawingml/2006/main">
              <a:ext uri="{FF2B5EF4-FFF2-40B4-BE49-F238E27FC236}">
                <a16:creationId xmlns:a16="http://schemas.microsoft.com/office/drawing/2014/main" id="{97DE8CB4-A2F9-B862-BF42-2B162D72A3DC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183835" y="3983534"/>
            <a:ext cx="1483600" cy="1190065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EA83FA91-883A-0168-8075-96CEB9DCA3C2}" type="slidenum">
              <a:t>15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11802273"/>
      </p:ext>
    </p:extLst>
  </p:cSld>
</p:sld>
</file>

<file path=ppt/slides/slide1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FA643290-34AD-5F05-BAA7-3D7ABE1DFE3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296332" y="943585"/>
            <a:ext cx="8499600" cy="612000"/>
          </a:xfrm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00" b="1">
                <a:solidFill>
                  <a:srgbClr val="262626"/>
                </a:solidFill>
                <a:latin typeface="Open Sans ExtraBold"/>
                <a:ea typeface="Open Sans ExtraBold"/>
                <a:cs typeface="Open Sans ExtraBold"/>
              </a:defRPr>
            </a:pPr>
            <a:r>
              <a:rPr sz="3200" b="1">
                <a:solidFill>
                  <a:srgbClr val="262626"/>
                </a:solidFill>
                <a:latin typeface="Open Sans ExtraBold"/>
                <a:ea typeface="Open Sans ExtraBold"/>
                <a:cs typeface="Open Sans ExtraBold"/>
              </a:rPr>
              <a:t>Zum Abschluss</a:t>
            </a:r>
            <a:endParaRPr/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7F832DDB-D7D0-4B73-D966-F9A8FEE29B01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411480" y="1743647"/>
            <a:ext cx="8385429" cy="2667000"/>
          </a:xfrm>
        </p:spPr>
        <p:txBody>
          <a:bodyPr xmlns:a="http://schemas.openxmlformats.org/drawingml/2006/main" lIns="47625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spcAft>
                <a:spcPts val="1400"/>
              </a:spcAft>
              <a:defRPr sz="240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defRPr>
            </a:pPr>
            <a:r>
              <a:rPr sz="240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Welche Aufgabe hat alt?</a:t>
            </a:r>
          </a:p>
          <a:p xmlns:a="http://schemas.openxmlformats.org/drawingml/2006/main">
            <a:pPr>
              <a:spcAft>
                <a:spcPts val="1400"/>
              </a:spcAft>
              <a:defRPr sz="240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defRPr>
            </a:pPr>
            <a:r>
              <a:rPr sz="240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Was folgt nach einer Änderung im Editor?</a:t>
            </a:r>
          </a:p>
          <a:p xmlns:a="http://schemas.openxmlformats.org/drawingml/2006/main">
            <a:pPr>
              <a:spcAft>
                <a:spcPts val="1400"/>
              </a:spcAft>
              <a:defRPr sz="240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defRPr>
            </a:pPr>
            <a:r>
              <a:rPr sz="240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Bis Montag 21.09.: Pflichtseite verbessern</a:t>
            </a:r>
          </a:p>
          <a:p xmlns:a="http://schemas.openxmlformats.org/drawingml/2006/main">
            <a:pPr>
              <a:spcAft>
                <a:spcPts val="1400"/>
              </a:spcAft>
              <a:defRPr sz="240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defRPr>
            </a:pPr>
            <a:r>
              <a:rPr sz="240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Höchstens 15 Minuten, offene Fragen notieren</a:t>
            </a:r>
          </a:p>
        </p:txBody>
      </p:sp>
      <p:sp>
        <p:nvSpPr>
          <p:cNvPr id="4" name="Slide Number Placeholder 3">
            <a:extLst xmlns:a="http://schemas.openxmlformats.org/drawingml/2006/main">
              <a:ext uri="{FF2B5EF4-FFF2-40B4-BE49-F238E27FC236}">
                <a16:creationId xmlns:a16="http://schemas.microsoft.com/office/drawing/2014/main" id="{97DE8CB4-A2F9-B862-BF42-2B162D72A3DC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183835" y="3983534"/>
            <a:ext cx="1483600" cy="1190065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DC9C7607-4BA3-B4DC-A00F-2E67A9FCFF7E}" type="slidenum">
              <a:t>16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11802273"/>
      </p:ext>
    </p:extLst>
  </p:cSld>
</p:sld>
</file>

<file path=ppt/theme/theme1.xml><?xml version="1.0" encoding="utf-8"?>
<a:theme xmlns:a="http://schemas.openxmlformats.org/drawingml/2006/main" name="IF_Standard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E1A589F7ACC5114A9EF1F9FD031DBDE8" ma:contentTypeVersion="3" ma:contentTypeDescription="Ein neues Dokument erstellen." ma:contentTypeScope="" ma:versionID="04d8d42087e8cf8b0151bf6f62f26a8f">
  <xsd:schema xmlns:xsd="http://www.w3.org/2001/XMLSchema" xmlns:xs="http://www.w3.org/2001/XMLSchema" xmlns:p="http://schemas.microsoft.com/office/2006/metadata/properties" xmlns:ns2="654a7430-8623-40be-a8cc-49011277ca1f" targetNamespace="http://schemas.microsoft.com/office/2006/metadata/properties" ma:root="true" ma:fieldsID="3d137082d31eb6180e2d255a9e94bb55" ns2:_="">
    <xsd:import namespace="654a7430-8623-40be-a8cc-49011277ca1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54a7430-8623-40be-a8cc-49011277ca1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25A02D11-BF1F-4902-B024-173358749A55}"/>
</file>

<file path=customXml/itemProps2.xml><?xml version="1.0" encoding="utf-8"?>
<ds:datastoreItem xmlns:ds="http://schemas.openxmlformats.org/officeDocument/2006/customXml" ds:itemID="{E68136EF-76E2-464C-8331-6BCBF0A3B084}"/>
</file>

<file path=customXml/itemProps3.xml><?xml version="1.0" encoding="utf-8"?>
<ds:datastoreItem xmlns:ds="http://schemas.openxmlformats.org/officeDocument/2006/customXml" ds:itemID="{1CF3227C-3DC0-4F83-93EA-7E10B578AEC7}"/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Walnut Exporter</cp:lastModifiedBy>
  <dcterms:created xsi:type="dcterms:W3CDTF">2026-09-17T06:40:48Z</dcterms:created>
  <dcterms:modified xsi:type="dcterms:W3CDTF">2026-09-17T06:40:48Z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0x010100E1A589F7ACC5114A9EF1F9FD031DBDE8</vt:lpwstr>
  </property>
</Properties>
</file>